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"/>
  </p:notesMasterIdLst>
  <p:sldIdLst>
    <p:sldId id="273" r:id="rId2"/>
    <p:sldId id="305" r:id="rId3"/>
    <p:sldId id="290" r:id="rId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8" d="100"/>
          <a:sy n="118" d="100"/>
        </p:scale>
        <p:origin x="-312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C6553-FA44-43C4-ACD8-61398669D7F3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1E6CA-95AD-4E4B-9B44-795F65B4F3E1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6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_tradnl"/>
          </a:p>
        </p:txBody>
      </p:sp>
      <p:sp>
        <p:nvSpPr>
          <p:cNvPr id="30723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089FCC7-1EBD-4C44-BA8B-CFE93F66F2BB}" type="slidenum">
              <a:rPr lang="es-ES_tradnl" altLang="es-ES_tradnl"/>
              <a:pPr/>
              <a:t>1</a:t>
            </a:fld>
            <a:endParaRPr lang="es-ES_tradnl" altLang="es-ES_trad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8751"/>
            <a:ext cx="7543800" cy="1945481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429000"/>
            <a:ext cx="6461760" cy="8001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1752600" cy="4388644"/>
          </a:xfrm>
        </p:spPr>
        <p:txBody>
          <a:bodyPr vert="eaVert" anchor="b" anchorCtr="0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114800"/>
            <a:ext cx="7659687" cy="8763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889647"/>
            <a:ext cx="6135687" cy="122515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52144"/>
            <a:ext cx="3657600" cy="34427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152144"/>
            <a:ext cx="3657600" cy="34427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3657600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365760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151335"/>
            <a:ext cx="3657600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1631156"/>
            <a:ext cx="365760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121658"/>
            <a:ext cx="7772400" cy="44577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4572000"/>
            <a:ext cx="7772401" cy="4572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285750"/>
            <a:ext cx="7772400" cy="370713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121458"/>
            <a:ext cx="7772400" cy="445970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4572000"/>
            <a:ext cx="7772400" cy="45948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74D1-0AA6-457C-9C93-BF35132AA6EC}" type="datetimeFigureOut">
              <a:rPr lang="en-US" smtClean="0"/>
              <a:t>17/10/17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7620000" cy="360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4114800"/>
            <a:ext cx="685800" cy="514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4236720"/>
            <a:ext cx="548640" cy="29718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98B9A2DF-E25D-495C-817B-997E360FCE07}" type="slidenum">
              <a:rPr lang="en-US" smtClean="0"/>
              <a:t>‹n.›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882821" y="2990850"/>
            <a:ext cx="177546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56152" y="1188720"/>
            <a:ext cx="18287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24B74D1-0AA6-457C-9C93-BF35132AA6EC}" type="datetimeFigureOut">
              <a:rPr lang="en-US" smtClean="0"/>
              <a:t>17/10/17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1198"/>
            <a:ext cx="6703219" cy="502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659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21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57909" y="2067694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</a:t>
            </a:r>
          </a:p>
        </p:txBody>
      </p:sp>
      <p:pic>
        <p:nvPicPr>
          <p:cNvPr id="3" name="figura 5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4"/>
            <a:ext cx="8296349" cy="492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35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iacenza">
  <a:themeElements>
    <a:clrScheme name="Adiacenz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iacenza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iacenz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Adiacenza.thmx</Template>
  <TotalTime>1186</TotalTime>
  <Words>2</Words>
  <Application>Microsoft Macintosh PowerPoint</Application>
  <PresentationFormat>Presentazione su schermo (16:9)</PresentationFormat>
  <Paragraphs>2</Paragraphs>
  <Slides>3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4" baseType="lpstr">
      <vt:lpstr>Adiacenza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WEB</dc:creator>
  <cp:lastModifiedBy>Nicola Genchi</cp:lastModifiedBy>
  <cp:revision>63</cp:revision>
  <dcterms:created xsi:type="dcterms:W3CDTF">2016-02-16T14:06:52Z</dcterms:created>
  <dcterms:modified xsi:type="dcterms:W3CDTF">2017-10-17T08:29:16Z</dcterms:modified>
</cp:coreProperties>
</file>