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"/>
  </p:notesMasterIdLst>
  <p:sldIdLst>
    <p:sldId id="275" r:id="rId2"/>
    <p:sldId id="294" r:id="rId3"/>
    <p:sldId id="281" r:id="rId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-448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C6553-FA44-43C4-ACD8-61398669D7F3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1E6CA-95AD-4E4B-9B44-795F65B4F3E1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6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8751"/>
            <a:ext cx="7543800" cy="1945481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429000"/>
            <a:ext cx="6461760" cy="8001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1752600" cy="4388644"/>
          </a:xfrm>
        </p:spPr>
        <p:txBody>
          <a:bodyPr vert="eaVert" anchor="b" anchorCtr="0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114800"/>
            <a:ext cx="7659687" cy="8763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889647"/>
            <a:ext cx="6135687" cy="122515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52144"/>
            <a:ext cx="3657600" cy="34427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152144"/>
            <a:ext cx="3657600" cy="34427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3657600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365760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151335"/>
            <a:ext cx="3657600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1631156"/>
            <a:ext cx="365760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121658"/>
            <a:ext cx="7772400" cy="44577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4572000"/>
            <a:ext cx="7772401" cy="4572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285750"/>
            <a:ext cx="7772400" cy="370713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121458"/>
            <a:ext cx="7772400" cy="445970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4572000"/>
            <a:ext cx="7772400" cy="45948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7620000" cy="360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4114800"/>
            <a:ext cx="685800" cy="514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4236720"/>
            <a:ext cx="548640" cy="29718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882821" y="2990850"/>
            <a:ext cx="177546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56152" y="1188720"/>
            <a:ext cx="18287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24B74D1-0AA6-457C-9C93-BF35132AA6EC}" type="datetimeFigureOut">
              <a:rPr lang="en-US" smtClean="0"/>
              <a:t>17/10/17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magen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340"/>
            <a:ext cx="6741319" cy="5054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817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66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83884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13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iacenza">
  <a:themeElements>
    <a:clrScheme name="Adiacenz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iacenza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iacenz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Adiacenza.thmx</Template>
  <TotalTime>1187</TotalTime>
  <Words>0</Words>
  <Application>Microsoft Macintosh PowerPoint</Application>
  <PresentationFormat>Presentazione su schermo (16:9)</PresentationFormat>
  <Paragraphs>0</Paragraphs>
  <Slides>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4" baseType="lpstr">
      <vt:lpstr>Adiacenza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WEB</dc:creator>
  <cp:lastModifiedBy>Nicola Genchi</cp:lastModifiedBy>
  <cp:revision>63</cp:revision>
  <dcterms:created xsi:type="dcterms:W3CDTF">2016-02-16T14:06:52Z</dcterms:created>
  <dcterms:modified xsi:type="dcterms:W3CDTF">2017-10-17T08:22:04Z</dcterms:modified>
</cp:coreProperties>
</file>