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6" r:id="rId3"/>
    <p:sldId id="257" r:id="rId4"/>
    <p:sldId id="258" r:id="rId5"/>
    <p:sldId id="27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2" r:id="rId1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C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30" d="100"/>
          <a:sy n="130" d="100"/>
        </p:scale>
        <p:origin x="-736" y="48"/>
      </p:cViewPr>
      <p:guideLst>
        <p:guide orient="horz" pos="4165"/>
        <p:guide orient="horz" pos="955"/>
        <p:guide orient="horz" pos="2192"/>
        <p:guide pos="5429"/>
        <p:guide pos="2883"/>
        <p:guide pos="980"/>
        <p:guide pos="47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59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918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88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87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97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85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831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687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36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0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503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-1" y="1"/>
            <a:ext cx="9144001" cy="5289054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150533" y="3897883"/>
            <a:ext cx="5231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 smtClean="0">
                <a:solidFill>
                  <a:schemeClr val="bg1"/>
                </a:solidFill>
                <a:latin typeface="Trebuchet MS"/>
                <a:cs typeface="Trebuchet MS"/>
              </a:rPr>
              <a:t>WORLD SKATE</a:t>
            </a:r>
          </a:p>
          <a:p>
            <a:pPr algn="dist"/>
            <a:r>
              <a:rPr lang="it-IT" sz="40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Artistic</a:t>
            </a:r>
            <a:r>
              <a:rPr lang="it-IT" sz="4000" dirty="0" smtClean="0">
                <a:solidFill>
                  <a:schemeClr val="bg1"/>
                </a:solidFill>
                <a:latin typeface="Trebuchet MS"/>
                <a:cs typeface="Trebuchet MS"/>
              </a:rPr>
              <a:t> Roller Skating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371" y="4062988"/>
            <a:ext cx="1037167" cy="1037167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58798" y="5343166"/>
            <a:ext cx="81444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it-IT" sz="4400" b="1" dirty="0">
                <a:solidFill>
                  <a:srgbClr val="7F7F7F"/>
                </a:solidFill>
                <a:latin typeface="Trebuchet MS"/>
                <a:cs typeface="Trebuchet MS"/>
              </a:rPr>
              <a:t>NEW FIGURES | </a:t>
            </a:r>
            <a:r>
              <a:rPr lang="it-IT" sz="4400" b="1" dirty="0" err="1">
                <a:solidFill>
                  <a:srgbClr val="7F7F7F"/>
                </a:solidFill>
                <a:latin typeface="Trebuchet MS"/>
                <a:cs typeface="Trebuchet MS"/>
              </a:rPr>
              <a:t>Judging</a:t>
            </a:r>
            <a:r>
              <a:rPr lang="it-IT" sz="4400" b="1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4400" b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Points</a:t>
            </a:r>
            <a:endParaRPr lang="it-IT" sz="4400" b="1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30821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6738" y="1059637"/>
            <a:ext cx="8229600" cy="982499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49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backward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Inside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and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paragraph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49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6" y="2032367"/>
            <a:ext cx="5013807" cy="45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72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6969" y="1098713"/>
            <a:ext cx="8229600" cy="904129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50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double Three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and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backward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double Three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paragraph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50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591" y="1973535"/>
            <a:ext cx="5105494" cy="463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33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95906"/>
            <a:ext cx="8229600" cy="969962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51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Inside Rocker and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backward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paragraph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9" name="Immagine 8" descr="figure51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956" y="1987721"/>
            <a:ext cx="5116763" cy="46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581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9175"/>
            <a:ext cx="8229600" cy="940857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5</a:t>
            </a:r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2</a:t>
            </a:r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backward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double Three 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and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double Three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paragraph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52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460" y="1964669"/>
            <a:ext cx="5162271" cy="464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02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0267" y="1104375"/>
            <a:ext cx="8229600" cy="886350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53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backward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Inside Rocker </a:t>
            </a:r>
            <a:b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and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paragraph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53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594" y="1990725"/>
            <a:ext cx="5133778" cy="462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04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-186267" y="0"/>
            <a:ext cx="9330267" cy="6857999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0" y="5497712"/>
            <a:ext cx="73824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200" b="1" dirty="0" smtClean="0">
                <a:solidFill>
                  <a:schemeClr val="bg1"/>
                </a:solidFill>
                <a:latin typeface="Trebuchet MS"/>
                <a:cs typeface="Trebuchet MS"/>
              </a:rPr>
              <a:t>WORLD SKATE </a:t>
            </a:r>
            <a:r>
              <a:rPr lang="it-IT" sz="3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Artistic</a:t>
            </a:r>
            <a:r>
              <a:rPr lang="it-IT" sz="3200" dirty="0" smtClean="0">
                <a:solidFill>
                  <a:schemeClr val="bg1"/>
                </a:solidFill>
                <a:latin typeface="Trebuchet MS"/>
                <a:cs typeface="Trebuchet MS"/>
              </a:rPr>
              <a:t> Roller Skating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371" y="5521891"/>
            <a:ext cx="1037167" cy="1037167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978557" y="6035732"/>
            <a:ext cx="5319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 smtClean="0">
                <a:solidFill>
                  <a:schemeClr val="bg1"/>
                </a:solidFill>
                <a:latin typeface="Trebuchet MS"/>
                <a:cs typeface="Trebuchet MS"/>
              </a:rPr>
              <a:t>www.rollersports.org</a:t>
            </a:r>
            <a:endParaRPr lang="it-IT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77685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694266" y="1350219"/>
            <a:ext cx="7700441" cy="722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 smtClean="0">
                <a:solidFill>
                  <a:srgbClr val="8EC02F"/>
                </a:solidFill>
                <a:latin typeface="Trebuchet MS"/>
                <a:cs typeface="Trebuchet MS"/>
              </a:rPr>
              <a:t>LEGEND</a:t>
            </a:r>
            <a:endParaRPr lang="es-CO" sz="2800" b="1" dirty="0">
              <a:solidFill>
                <a:srgbClr val="8EC02F"/>
              </a:solidFill>
              <a:latin typeface="Trebuchet MS"/>
              <a:cs typeface="Trebuchet MS"/>
            </a:endParaRP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1761045" y="2397666"/>
            <a:ext cx="3420534" cy="2397103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C – Counter</a:t>
            </a:r>
          </a:p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R – Rocker  </a:t>
            </a:r>
          </a:p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B – Bracket </a:t>
            </a:r>
          </a:p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T – </a:t>
            </a:r>
            <a:r>
              <a:rPr lang="es-CO" sz="2400" dirty="0" smtClean="0">
                <a:latin typeface="Trebuchet MS"/>
                <a:cs typeface="Trebuchet MS"/>
              </a:rPr>
              <a:t>Tres</a:t>
            </a:r>
            <a:endParaRPr lang="es-CO" sz="2400" dirty="0" smtClean="0">
              <a:latin typeface="Trebuchet MS"/>
              <a:cs typeface="Trebuchet MS"/>
            </a:endParaRPr>
          </a:p>
        </p:txBody>
      </p:sp>
      <p:sp>
        <p:nvSpPr>
          <p:cNvPr id="10" name="Meno 9"/>
          <p:cNvSpPr/>
          <p:nvPr/>
        </p:nvSpPr>
        <p:spPr>
          <a:xfrm>
            <a:off x="1608645" y="5065697"/>
            <a:ext cx="1896596" cy="822960"/>
          </a:xfrm>
          <a:prstGeom prst="mathMinus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1" name="Meno 10"/>
          <p:cNvSpPr/>
          <p:nvPr/>
        </p:nvSpPr>
        <p:spPr>
          <a:xfrm>
            <a:off x="4964310" y="5055211"/>
            <a:ext cx="1896596" cy="914400"/>
          </a:xfrm>
          <a:prstGeom prst="mathMinu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761046" y="5661963"/>
            <a:ext cx="1975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7F7F7F"/>
                </a:solidFill>
              </a:rPr>
              <a:t>Major part</a:t>
            </a:r>
            <a:endParaRPr lang="it-IT" dirty="0">
              <a:solidFill>
                <a:srgbClr val="7F7F7F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122335" y="5666414"/>
            <a:ext cx="1975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Minor part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2 Marcador de contenido"/>
          <p:cNvSpPr txBox="1">
            <a:spLocks/>
          </p:cNvSpPr>
          <p:nvPr/>
        </p:nvSpPr>
        <p:spPr>
          <a:xfrm>
            <a:off x="5122335" y="2397666"/>
            <a:ext cx="3894667" cy="2624037"/>
          </a:xfrm>
          <a:prstGeom prst="rect">
            <a:avLst/>
          </a:prstGeom>
        </p:spPr>
        <p:txBody>
          <a:bodyPr vert="horz" lIns="91440" tIns="45720" rIns="91440" bIns="45720" numCol="2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f – </a:t>
            </a:r>
            <a:r>
              <a:rPr lang="es-CO" sz="2400" dirty="0" smtClean="0">
                <a:latin typeface="Trebuchet MS"/>
                <a:cs typeface="Trebuchet MS"/>
              </a:rPr>
              <a:t>forward</a:t>
            </a:r>
            <a:endParaRPr lang="es-CO" sz="2400" dirty="0" smtClean="0">
              <a:latin typeface="Trebuchet MS"/>
              <a:cs typeface="Trebuchet MS"/>
            </a:endParaRPr>
          </a:p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b </a:t>
            </a:r>
            <a:r>
              <a:rPr lang="es-CO" sz="2400" dirty="0">
                <a:latin typeface="Trebuchet MS"/>
                <a:cs typeface="Trebuchet MS"/>
              </a:rPr>
              <a:t>– backward </a:t>
            </a:r>
          </a:p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I – Inside</a:t>
            </a:r>
          </a:p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O – Outside </a:t>
            </a:r>
          </a:p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r – right</a:t>
            </a:r>
          </a:p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l – left </a:t>
            </a:r>
          </a:p>
        </p:txBody>
      </p:sp>
    </p:spTree>
    <p:extLst>
      <p:ext uri="{BB962C8B-B14F-4D97-AF65-F5344CB8AC3E}">
        <p14:creationId xmlns:p14="http://schemas.microsoft.com/office/powerpoint/2010/main" val="3649414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6045" y="1049868"/>
            <a:ext cx="8191506" cy="999065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42°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b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and Inside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4" name="Immagine 3" descr="figure42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824" y="2133598"/>
            <a:ext cx="6007853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25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5015" y="1030330"/>
            <a:ext cx="8229600" cy="747671"/>
          </a:xfrm>
        </p:spPr>
        <p:txBody>
          <a:bodyPr>
            <a:noAutofit/>
          </a:bodyPr>
          <a:lstStyle/>
          <a:p>
            <a:pPr algn="r"/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Fig. 43°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RockerCombined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with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Double Three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43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48" y="2134003"/>
            <a:ext cx="5913615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44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6488" y="1001024"/>
            <a:ext cx="8043333" cy="796516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44b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Inside Rocker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Inside Double Three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44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71" y="2082803"/>
            <a:ext cx="5982003" cy="455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56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9468" y="1092201"/>
            <a:ext cx="8229600" cy="931862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45b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Backward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/>
            </a:r>
            <a:b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and Inside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45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600" y="2090535"/>
            <a:ext cx="6036475" cy="452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57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5015" y="1085895"/>
            <a:ext cx="8229600" cy="936095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46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outiside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double Three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Rocker and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backward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double Three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paragraph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46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164" y="2051382"/>
            <a:ext cx="4967533" cy="456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83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951" y="1058335"/>
            <a:ext cx="8229600" cy="986365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Fig. 47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outiside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with Inside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Counter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b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</a:b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and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backward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Bracket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paragraph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47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139" y="2044700"/>
            <a:ext cx="4984998" cy="456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895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62039"/>
            <a:ext cx="8229600" cy="1008092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Fig. 48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backward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double Three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combined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with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Outside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Rocker and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forward</a:t>
            </a:r>
            <a:r>
              <a:rPr lang="it-IT" sz="2000" dirty="0" smtClean="0">
                <a:solidFill>
                  <a:srgbClr val="7F7F7F"/>
                </a:solidFill>
                <a:latin typeface="Trebuchet MS"/>
                <a:cs typeface="Trebuchet MS"/>
              </a:rPr>
              <a:t> double Three </a:t>
            </a:r>
            <a:r>
              <a:rPr lang="it-IT" sz="2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paragraph</a:t>
            </a:r>
            <a:endParaRPr lang="it-IT" sz="2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Artistic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Roller Skating</a:t>
            </a:r>
          </a:p>
          <a:p>
            <a:pPr algn="r"/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NEW FIGURES |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Judging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Points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 descr="figure48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235" y="2070131"/>
            <a:ext cx="4951446" cy="454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0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346</Words>
  <Application>Microsoft Macintosh PowerPoint</Application>
  <PresentationFormat>Presentazione su schermo (4:3)</PresentationFormat>
  <Paragraphs>56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di PowerPoint</vt:lpstr>
      <vt:lpstr>Presentazione di PowerPoint</vt:lpstr>
      <vt:lpstr>Fig. 42° Forward Outside Counter Combined with Bracket  and Inside Counter</vt:lpstr>
      <vt:lpstr>Fig. 43° Forward Outside RockerCombined with Outside Double Three</vt:lpstr>
      <vt:lpstr>Fig. 44b Forward Inside Rocker Combined with Inside Double Three</vt:lpstr>
      <vt:lpstr>Fig. 45b Backward Outside Counter combined with Bracket  and Inside Counter</vt:lpstr>
      <vt:lpstr>Fig. 46 Forward outiside double Three combined with Rocker and backward double Three paragraph</vt:lpstr>
      <vt:lpstr>Fig. 47 Forward outiside Bracket combined with Inside Counter  and backward Bracket paragraph</vt:lpstr>
      <vt:lpstr>Fig. 48 backward Outside double Three combined with Outside Rocker and forward double Three paragraph</vt:lpstr>
      <vt:lpstr>Fig. 49 backward Outside Bracket combined with Inside Counter and forward Bracket paragraph</vt:lpstr>
      <vt:lpstr>Fig. 50 forward Outside double Three combined with Outside Counter and backward double Three paragraph</vt:lpstr>
      <vt:lpstr>Fig. 51 forward Outside Bracket combined with Inside Rocker and backward Bracket paragraph</vt:lpstr>
      <vt:lpstr>Fig. 52 backward Outside double Three  combined with Outside Counter and forward double Three paragraph</vt:lpstr>
      <vt:lpstr>Fig. 53 backward Outside Bracket combined with Inside Rocker  and forward Bracket paragraph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SKATE </dc:title>
  <dc:creator>Nicola Genchi</dc:creator>
  <cp:lastModifiedBy>FIHP FIHP</cp:lastModifiedBy>
  <cp:revision>28</cp:revision>
  <dcterms:created xsi:type="dcterms:W3CDTF">2017-10-25T08:52:51Z</dcterms:created>
  <dcterms:modified xsi:type="dcterms:W3CDTF">2017-10-31T10:33:13Z</dcterms:modified>
</cp:coreProperties>
</file>