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736" y="48"/>
      </p:cViewPr>
      <p:guideLst>
        <p:guide orient="horz" pos="4165"/>
        <p:guide orient="horz" pos="955"/>
        <p:guide orient="horz" pos="2192"/>
        <p:guide pos="5429"/>
        <p:guide pos="2883"/>
        <p:guide pos="980"/>
        <p:guide pos="4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9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8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9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31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68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3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61A3F-E617-514C-9109-7C8D59BF4A7A}" type="datetimeFigureOut">
              <a:rPr lang="it-IT" smtClean="0"/>
              <a:t>31/10/17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74A6-FC72-2C47-BC05-39C11EC010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0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" y="1"/>
            <a:ext cx="9144001" cy="5289054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50533" y="3897883"/>
            <a:ext cx="523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WORLD SKATE</a:t>
            </a:r>
          </a:p>
          <a:p>
            <a:pPr algn="dist"/>
            <a:r>
              <a:rPr lang="it-IT" sz="40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Artistic</a:t>
            </a:r>
            <a:r>
              <a:rPr lang="it-IT" sz="4000" dirty="0" smtClean="0">
                <a:solidFill>
                  <a:schemeClr val="bg1"/>
                </a:solidFill>
                <a:latin typeface="Trebuchet MS"/>
                <a:cs typeface="Trebuchet MS"/>
              </a:rPr>
              <a:t> Roller Skating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71" y="4062988"/>
            <a:ext cx="1037167" cy="103716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8798" y="5343166"/>
            <a:ext cx="8144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t-IT" sz="4400" b="1" dirty="0">
                <a:solidFill>
                  <a:srgbClr val="7F7F7F"/>
                </a:solidFill>
                <a:latin typeface="Trebuchet MS"/>
                <a:cs typeface="Trebuchet MS"/>
              </a:rPr>
              <a:t>NEW FIGURES | </a:t>
            </a:r>
            <a:r>
              <a:rPr lang="it-IT" sz="4400" b="1" dirty="0" err="1">
                <a:solidFill>
                  <a:srgbClr val="7F7F7F"/>
                </a:solidFill>
                <a:latin typeface="Trebuchet MS"/>
                <a:cs typeface="Trebuchet MS"/>
              </a:rPr>
              <a:t>Judging</a:t>
            </a:r>
            <a:r>
              <a:rPr lang="it-IT" sz="4400" b="1" dirty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4400" b="1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Points</a:t>
            </a:r>
            <a:endParaRPr lang="it-IT" sz="4400" b="1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082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738" y="1059637"/>
            <a:ext cx="8229600" cy="982499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49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Inside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9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6" y="2032367"/>
            <a:ext cx="5013807" cy="45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969" y="1098713"/>
            <a:ext cx="8229600" cy="904129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50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5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91" y="1973535"/>
            <a:ext cx="5105494" cy="46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95906"/>
            <a:ext cx="8229600" cy="969962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51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Inside Rocker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9" name="Immagine 8" descr="figure51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56" y="1987721"/>
            <a:ext cx="5116763" cy="46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9175"/>
            <a:ext cx="8229600" cy="940857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5</a:t>
            </a:r>
            <a:r>
              <a:rPr lang="it-IT" sz="2000" b="1" dirty="0">
                <a:solidFill>
                  <a:srgbClr val="7F7F7F"/>
                </a:solidFill>
                <a:latin typeface="Trebuchet MS"/>
                <a:cs typeface="Trebuchet MS"/>
              </a:rPr>
              <a:t>2</a:t>
            </a:r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5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60" y="1964669"/>
            <a:ext cx="5162271" cy="46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267" y="1104375"/>
            <a:ext cx="8229600" cy="886350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53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Inside Rocker </a:t>
            </a:r>
            <a:b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5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94" y="1990725"/>
            <a:ext cx="5133778" cy="46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86267" y="0"/>
            <a:ext cx="9330267" cy="6857999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5497712"/>
            <a:ext cx="73824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/>
                </a:solidFill>
                <a:latin typeface="Trebuchet MS"/>
                <a:cs typeface="Trebuchet MS"/>
              </a:rPr>
              <a:t>WORLD SKATE </a:t>
            </a:r>
            <a:r>
              <a:rPr lang="it-IT" sz="32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Artistic</a:t>
            </a:r>
            <a:r>
              <a:rPr lang="it-IT" sz="3200" dirty="0" smtClean="0">
                <a:solidFill>
                  <a:schemeClr val="bg1"/>
                </a:solidFill>
                <a:latin typeface="Trebuchet MS"/>
                <a:cs typeface="Trebuchet MS"/>
              </a:rPr>
              <a:t> Roller Skating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371" y="5521891"/>
            <a:ext cx="1037167" cy="103716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978557" y="6035732"/>
            <a:ext cx="531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www.rollersports.org</a:t>
            </a:r>
            <a:endParaRPr lang="it-IT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7768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94266" y="1350219"/>
            <a:ext cx="7700441" cy="722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rgbClr val="8EC02F"/>
                </a:solidFill>
                <a:latin typeface="Trebuchet MS"/>
                <a:cs typeface="Trebuchet MS"/>
              </a:rPr>
              <a:t>LEGEND</a:t>
            </a:r>
            <a:endParaRPr lang="es-CO" sz="2800" b="1" dirty="0">
              <a:solidFill>
                <a:srgbClr val="8EC02F"/>
              </a:solidFill>
              <a:latin typeface="Trebuchet MS"/>
              <a:cs typeface="Trebuchet M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761045" y="2397666"/>
            <a:ext cx="3420534" cy="239710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C – Counter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R – Rocker  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B – Bracket </a:t>
            </a: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T – </a:t>
            </a:r>
            <a:r>
              <a:rPr lang="es-CO" sz="2400" dirty="0" smtClean="0">
                <a:latin typeface="Trebuchet MS"/>
                <a:cs typeface="Trebuchet MS"/>
              </a:rPr>
              <a:t>Tres</a:t>
            </a:r>
            <a:endParaRPr lang="es-CO" sz="2400" dirty="0" smtClean="0">
              <a:latin typeface="Trebuchet MS"/>
              <a:cs typeface="Trebuchet MS"/>
            </a:endParaRPr>
          </a:p>
        </p:txBody>
      </p:sp>
      <p:sp>
        <p:nvSpPr>
          <p:cNvPr id="10" name="Meno 9"/>
          <p:cNvSpPr/>
          <p:nvPr/>
        </p:nvSpPr>
        <p:spPr>
          <a:xfrm>
            <a:off x="1608645" y="5065697"/>
            <a:ext cx="1896596" cy="822960"/>
          </a:xfrm>
          <a:prstGeom prst="mathMinu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Meno 10"/>
          <p:cNvSpPr/>
          <p:nvPr/>
        </p:nvSpPr>
        <p:spPr>
          <a:xfrm>
            <a:off x="4964310" y="5055211"/>
            <a:ext cx="1896596" cy="9144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61046" y="5661963"/>
            <a:ext cx="19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F7F7F"/>
                </a:solidFill>
              </a:rPr>
              <a:t>Major part</a:t>
            </a:r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22335" y="5666414"/>
            <a:ext cx="19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Minor part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122335" y="2397666"/>
            <a:ext cx="3894667" cy="262403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f – </a:t>
            </a:r>
            <a:r>
              <a:rPr lang="es-CO" sz="2400" dirty="0" smtClean="0">
                <a:latin typeface="Trebuchet MS"/>
                <a:cs typeface="Trebuchet MS"/>
              </a:rPr>
              <a:t>forward</a:t>
            </a:r>
            <a:endParaRPr lang="es-CO" sz="2400" dirty="0" smtClean="0">
              <a:latin typeface="Trebuchet MS"/>
              <a:cs typeface="Trebuchet MS"/>
            </a:endParaRPr>
          </a:p>
          <a:p>
            <a:pPr algn="l">
              <a:buClr>
                <a:schemeClr val="accent1"/>
              </a:buClr>
            </a:pPr>
            <a:r>
              <a:rPr lang="es-CO" sz="2400" dirty="0" smtClean="0">
                <a:latin typeface="Trebuchet MS"/>
                <a:cs typeface="Trebuchet MS"/>
              </a:rPr>
              <a:t>b </a:t>
            </a:r>
            <a:r>
              <a:rPr lang="es-CO" sz="2400" dirty="0">
                <a:latin typeface="Trebuchet MS"/>
                <a:cs typeface="Trebuchet MS"/>
              </a:rPr>
              <a:t>– backward 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I – Inside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O – Outside 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r – right</a:t>
            </a:r>
          </a:p>
          <a:p>
            <a:pPr algn="l">
              <a:buClr>
                <a:schemeClr val="accent1"/>
              </a:buClr>
            </a:pPr>
            <a:r>
              <a:rPr lang="es-CO" sz="2400" dirty="0">
                <a:latin typeface="Trebuchet MS"/>
                <a:cs typeface="Trebuchet MS"/>
              </a:rPr>
              <a:t>l – left </a:t>
            </a:r>
          </a:p>
        </p:txBody>
      </p:sp>
    </p:spTree>
    <p:extLst>
      <p:ext uri="{BB962C8B-B14F-4D97-AF65-F5344CB8AC3E}">
        <p14:creationId xmlns:p14="http://schemas.microsoft.com/office/powerpoint/2010/main" val="364941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6045" y="1049868"/>
            <a:ext cx="8191506" cy="999065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42°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b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and Inside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4" name="Immagine 3" descr="figure4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24" y="2133598"/>
            <a:ext cx="600785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015" y="1030330"/>
            <a:ext cx="8229600" cy="747671"/>
          </a:xfrm>
        </p:spPr>
        <p:txBody>
          <a:bodyPr>
            <a:noAutofit/>
          </a:bodyPr>
          <a:lstStyle/>
          <a:p>
            <a:pPr algn="r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Fig. 43°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RockerCombined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Double Three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48" y="2134003"/>
            <a:ext cx="591361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6488" y="1001024"/>
            <a:ext cx="8043333" cy="796516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44b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Inside Rocker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Inside Double Three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4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71" y="2082803"/>
            <a:ext cx="5982003" cy="4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468" y="1092201"/>
            <a:ext cx="8229600" cy="931862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45b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/>
            </a:r>
            <a:b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and Inside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Counter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5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0" y="2090535"/>
            <a:ext cx="6036475" cy="45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5015" y="1085895"/>
            <a:ext cx="8229600" cy="936095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46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outiside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Rocker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4" y="2051382"/>
            <a:ext cx="4967533" cy="45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951" y="1058335"/>
            <a:ext cx="8229600" cy="986365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Fig. 47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outiside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with Inside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Counter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b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and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Bracket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7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9" y="2044700"/>
            <a:ext cx="4984998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62039"/>
            <a:ext cx="8229600" cy="1008092"/>
          </a:xfrm>
        </p:spPr>
        <p:txBody>
          <a:bodyPr>
            <a:noAutofit/>
          </a:bodyPr>
          <a:lstStyle/>
          <a:p>
            <a:pPr algn="r"/>
            <a:r>
              <a:rPr lang="it-IT" sz="2000" b="1" dirty="0" smtClean="0">
                <a:solidFill>
                  <a:srgbClr val="7F7F7F"/>
                </a:solidFill>
                <a:latin typeface="Trebuchet MS"/>
                <a:cs typeface="Trebuchet MS"/>
              </a:rPr>
              <a:t>Fig. 48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backward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combined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with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Outside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Rocker and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forward</a:t>
            </a:r>
            <a:r>
              <a:rPr lang="it-IT" sz="2000" dirty="0" smtClean="0">
                <a:solidFill>
                  <a:srgbClr val="7F7F7F"/>
                </a:solidFill>
                <a:latin typeface="Trebuchet MS"/>
                <a:cs typeface="Trebuchet MS"/>
              </a:rPr>
              <a:t> double Three </a:t>
            </a:r>
            <a:r>
              <a:rPr lang="it-IT" sz="2000" dirty="0" err="1" smtClean="0">
                <a:solidFill>
                  <a:srgbClr val="7F7F7F"/>
                </a:solidFill>
                <a:latin typeface="Trebuchet MS"/>
                <a:cs typeface="Trebuchet MS"/>
              </a:rPr>
              <a:t>paragraph</a:t>
            </a:r>
            <a:endParaRPr lang="it-IT" sz="2000" dirty="0">
              <a:solidFill>
                <a:srgbClr val="7F7F7F"/>
              </a:solidFill>
              <a:latin typeface="Trebuchet MS"/>
              <a:cs typeface="Trebuchet M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049868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9970" y="151488"/>
            <a:ext cx="75607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WORLD SKATE | </a:t>
            </a:r>
            <a:r>
              <a:rPr lang="it-IT"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Artistic</a:t>
            </a:r>
            <a:r>
              <a:rPr lang="it-IT" sz="2400" dirty="0" smtClean="0">
                <a:solidFill>
                  <a:srgbClr val="FFFFFF"/>
                </a:solidFill>
                <a:latin typeface="Trebuchet MS"/>
                <a:cs typeface="Trebuchet MS"/>
              </a:rPr>
              <a:t> Roller Skating</a:t>
            </a:r>
          </a:p>
          <a:p>
            <a:pPr algn="r"/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NEW FIGURES |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Judging</a:t>
            </a:r>
            <a:r>
              <a:rPr lang="it-IT"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rebuchet MS"/>
                <a:cs typeface="Trebuchet MS"/>
              </a:rPr>
              <a:t>Points</a:t>
            </a:r>
            <a:endParaRPr lang="it-IT" sz="24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r"/>
            <a:endParaRPr lang="it-IT" sz="2400" dirty="0" smtClean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804" y="217502"/>
            <a:ext cx="696902" cy="696902"/>
          </a:xfrm>
          <a:prstGeom prst="rect">
            <a:avLst/>
          </a:prstGeom>
        </p:spPr>
      </p:pic>
      <p:pic>
        <p:nvPicPr>
          <p:cNvPr id="8" name="Immagine 7" descr="figure48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35" y="2070131"/>
            <a:ext cx="4951446" cy="45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346</Words>
  <Application>Microsoft Macintosh PowerPoint</Application>
  <PresentationFormat>Presentazione su schermo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Fig. 42° Forward Outside Counter Combined with Bracket  and Inside Counter</vt:lpstr>
      <vt:lpstr>Fig. 43° Forward Outside RockerCombined with Outside Double Three</vt:lpstr>
      <vt:lpstr>Fig. 44b Forward Inside Rocker Combined with Inside Double Three</vt:lpstr>
      <vt:lpstr>Fig. 45b Backward Outside Counter combined with Bracket  and Inside Counter</vt:lpstr>
      <vt:lpstr>Fig. 46 Forward outiside double Three combined with Rocker and backward double Three paragraph</vt:lpstr>
      <vt:lpstr>Fig. 47 Forward outiside Bracket combined with Inside Counter  and backward Bracket paragraph</vt:lpstr>
      <vt:lpstr>Fig. 48 backward Outside double Three combined with Outside Rocker and forward double Three paragraph</vt:lpstr>
      <vt:lpstr>Fig. 49 backward Outside Bracket combined with Inside Counter and forward Bracket paragraph</vt:lpstr>
      <vt:lpstr>Fig. 50 forward Outside double Three combined with Outside Counter and backward double Three paragraph</vt:lpstr>
      <vt:lpstr>Fig. 51 forward Outside Bracket combined with Inside Rocker and backward Bracket paragraph</vt:lpstr>
      <vt:lpstr>Fig. 52 backward Outside double Three  combined with Outside Counter and forward double Three paragraph</vt:lpstr>
      <vt:lpstr>Fig. 53 backward Outside Bracket combined with Inside Rocker  and forward Bracket paragraph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SKATE </dc:title>
  <dc:creator>Nicola Genchi</dc:creator>
  <cp:lastModifiedBy>FIHP FIHP</cp:lastModifiedBy>
  <cp:revision>28</cp:revision>
  <dcterms:created xsi:type="dcterms:W3CDTF">2017-10-25T08:52:51Z</dcterms:created>
  <dcterms:modified xsi:type="dcterms:W3CDTF">2017-10-31T10:33:13Z</dcterms:modified>
</cp:coreProperties>
</file>