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Default Extension="emf" ContentType="image/x-em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71" r:id="rId2"/>
    <p:sldId id="256" r:id="rId3"/>
    <p:sldId id="257" r:id="rId4"/>
    <p:sldId id="258" r:id="rId5"/>
    <p:sldId id="270" r:id="rId6"/>
    <p:sldId id="259" r:id="rId7"/>
    <p:sldId id="260" r:id="rId8"/>
    <p:sldId id="261" r:id="rId9"/>
    <p:sldId id="262" r:id="rId10"/>
    <p:sldId id="263" r:id="rId11"/>
    <p:sldId id="264" r:id="rId12"/>
    <p:sldId id="265" r:id="rId13"/>
    <p:sldId id="266" r:id="rId14"/>
    <p:sldId id="267" r:id="rId15"/>
    <p:sldId id="272" r:id="rId16"/>
  </p:sldIdLst>
  <p:sldSz cx="9144000" cy="6858000" type="screen4x3"/>
  <p:notesSz cx="6858000" cy="9144000"/>
  <p:defaultTextStyle>
    <a:defPPr>
      <a:defRPr lang="it-IT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EC02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>
        <p:scale>
          <a:sx n="116" d="100"/>
          <a:sy n="116" d="100"/>
        </p:scale>
        <p:origin x="-648" y="-264"/>
      </p:cViewPr>
      <p:guideLst>
        <p:guide orient="horz" pos="4165"/>
        <p:guide orient="horz" pos="944"/>
        <p:guide pos="5472"/>
        <p:guide pos="2872"/>
        <p:guide pos="980"/>
        <p:guide pos="4757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theme" Target="theme/theme1.xml"/><Relationship Id="rId21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printerSettings" Target="printerSettings/printerSettings1.bin"/><Relationship Id="rId18" Type="http://schemas.openxmlformats.org/officeDocument/2006/relationships/presProps" Target="presProps.xml"/><Relationship Id="rId1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B61A3F-E617-514C-9109-7C8D59BF4A7A}" type="datetimeFigureOut">
              <a:rPr lang="it-IT" smtClean="0"/>
              <a:t>31/10/17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9A74A6-FC72-2C47-BC05-39C11EC01043}" type="slidenum">
              <a:rPr lang="it-IT" smtClean="0"/>
              <a:t>‹n.›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2285990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B61A3F-E617-514C-9109-7C8D59BF4A7A}" type="datetimeFigureOut">
              <a:rPr lang="it-IT" smtClean="0"/>
              <a:t>31/10/17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9A74A6-FC72-2C47-BC05-39C11EC01043}" type="slidenum">
              <a:rPr lang="it-IT" smtClean="0"/>
              <a:t>‹n.›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4689182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verticale e tes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B61A3F-E617-514C-9109-7C8D59BF4A7A}" type="datetimeFigureOut">
              <a:rPr lang="it-IT" smtClean="0"/>
              <a:t>31/10/17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9A74A6-FC72-2C47-BC05-39C11EC01043}" type="slidenum">
              <a:rPr lang="it-IT" smtClean="0"/>
              <a:t>‹n.›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6778892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B61A3F-E617-514C-9109-7C8D59BF4A7A}" type="datetimeFigureOut">
              <a:rPr lang="it-IT" smtClean="0"/>
              <a:t>31/10/17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9A74A6-FC72-2C47-BC05-39C11EC01043}" type="slidenum">
              <a:rPr lang="it-IT" smtClean="0"/>
              <a:t>‹n.›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1438786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B61A3F-E617-514C-9109-7C8D59BF4A7A}" type="datetimeFigureOut">
              <a:rPr lang="it-IT" smtClean="0"/>
              <a:t>31/10/17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9A74A6-FC72-2C47-BC05-39C11EC01043}" type="slidenum">
              <a:rPr lang="it-IT" smtClean="0"/>
              <a:t>‹n.›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785977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Contenuto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B61A3F-E617-514C-9109-7C8D59BF4A7A}" type="datetimeFigureOut">
              <a:rPr lang="it-IT" smtClean="0"/>
              <a:t>31/10/17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9A74A6-FC72-2C47-BC05-39C11EC01043}" type="slidenum">
              <a:rPr lang="it-IT" smtClean="0"/>
              <a:t>‹n.›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1558570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B61A3F-E617-514C-9109-7C8D59BF4A7A}" type="datetimeFigureOut">
              <a:rPr lang="it-IT" smtClean="0"/>
              <a:t>31/10/17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9A74A6-FC72-2C47-BC05-39C11EC01043}" type="slidenum">
              <a:rPr lang="it-IT" smtClean="0"/>
              <a:t>‹n.›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6183186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B61A3F-E617-514C-9109-7C8D59BF4A7A}" type="datetimeFigureOut">
              <a:rPr lang="it-IT" smtClean="0"/>
              <a:t>31/10/17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9A74A6-FC72-2C47-BC05-39C11EC01043}" type="slidenum">
              <a:rPr lang="it-IT" smtClean="0"/>
              <a:t>‹n.›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5366878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B61A3F-E617-514C-9109-7C8D59BF4A7A}" type="datetimeFigureOut">
              <a:rPr lang="it-IT" smtClean="0"/>
              <a:t>31/10/17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9A74A6-FC72-2C47-BC05-39C11EC01043}" type="slidenum">
              <a:rPr lang="it-IT" smtClean="0"/>
              <a:t>‹n.›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6893611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B61A3F-E617-514C-9109-7C8D59BF4A7A}" type="datetimeFigureOut">
              <a:rPr lang="it-IT" smtClean="0"/>
              <a:t>31/10/17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9A74A6-FC72-2C47-BC05-39C11EC01043}" type="slidenum">
              <a:rPr lang="it-IT" smtClean="0"/>
              <a:t>‹n.›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77813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B61A3F-E617-514C-9109-7C8D59BF4A7A}" type="datetimeFigureOut">
              <a:rPr lang="it-IT" smtClean="0"/>
              <a:t>31/10/17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9A74A6-FC72-2C47-BC05-39C11EC01043}" type="slidenum">
              <a:rPr lang="it-IT" smtClean="0"/>
              <a:t>‹n.›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647071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B61A3F-E617-514C-9109-7C8D59BF4A7A}" type="datetimeFigureOut">
              <a:rPr lang="it-IT" smtClean="0"/>
              <a:t>31/10/17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9A74A6-FC72-2C47-BC05-39C11EC01043}" type="slidenum">
              <a:rPr lang="it-IT" smtClean="0"/>
              <a:t>‹n.›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7150337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emf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emf"/><Relationship Id="rId3" Type="http://schemas.openxmlformats.org/officeDocument/2006/relationships/image" Target="../media/image9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emf"/><Relationship Id="rId3" Type="http://schemas.openxmlformats.org/officeDocument/2006/relationships/image" Target="../media/image10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emf"/><Relationship Id="rId3" Type="http://schemas.openxmlformats.org/officeDocument/2006/relationships/image" Target="../media/image11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emf"/><Relationship Id="rId3" Type="http://schemas.openxmlformats.org/officeDocument/2006/relationships/image" Target="../media/image12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emf"/><Relationship Id="rId3" Type="http://schemas.openxmlformats.org/officeDocument/2006/relationships/image" Target="../media/image13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em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emf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emf"/><Relationship Id="rId3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emf"/><Relationship Id="rId3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emf"/><Relationship Id="rId3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emf"/><Relationship Id="rId3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emf"/><Relationship Id="rId3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emf"/><Relationship Id="rId3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emf"/><Relationship Id="rId3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tangolo 3"/>
          <p:cNvSpPr/>
          <p:nvPr/>
        </p:nvSpPr>
        <p:spPr>
          <a:xfrm>
            <a:off x="-1" y="1"/>
            <a:ext cx="9144001" cy="5289054"/>
          </a:xfrm>
          <a:prstGeom prst="rect">
            <a:avLst/>
          </a:prstGeom>
          <a:solidFill>
            <a:srgbClr val="8EC02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5" name="CasellaDiTesto 4"/>
          <p:cNvSpPr txBox="1"/>
          <p:nvPr/>
        </p:nvSpPr>
        <p:spPr>
          <a:xfrm>
            <a:off x="3183467" y="3897883"/>
            <a:ext cx="419893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it-IT" sz="4000" b="1" dirty="0" smtClean="0">
                <a:solidFill>
                  <a:schemeClr val="bg1"/>
                </a:solidFill>
                <a:latin typeface="Trebuchet MS"/>
                <a:cs typeface="Trebuchet MS"/>
              </a:rPr>
              <a:t>WORLD SKATE</a:t>
            </a:r>
          </a:p>
          <a:p>
            <a:pPr algn="dist"/>
            <a:r>
              <a:rPr lang="it-IT" sz="4000" dirty="0" err="1" smtClean="0">
                <a:solidFill>
                  <a:schemeClr val="bg1"/>
                </a:solidFill>
                <a:latin typeface="Trebuchet MS"/>
                <a:cs typeface="Trebuchet MS"/>
              </a:rPr>
              <a:t>Patinaje</a:t>
            </a:r>
            <a:r>
              <a:rPr lang="it-IT" sz="4000" dirty="0" smtClean="0">
                <a:solidFill>
                  <a:schemeClr val="bg1"/>
                </a:solidFill>
                <a:latin typeface="Trebuchet MS"/>
                <a:cs typeface="Trebuchet MS"/>
              </a:rPr>
              <a:t> Artistico</a:t>
            </a:r>
          </a:p>
        </p:txBody>
      </p:sp>
      <p:pic>
        <p:nvPicPr>
          <p:cNvPr id="6" name="Immagin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81371" y="4062988"/>
            <a:ext cx="1037167" cy="1037167"/>
          </a:xfrm>
          <a:prstGeom prst="rect">
            <a:avLst/>
          </a:prstGeom>
        </p:spPr>
      </p:pic>
      <p:sp>
        <p:nvSpPr>
          <p:cNvPr id="2" name="CasellaDiTesto 1"/>
          <p:cNvSpPr txBox="1"/>
          <p:nvPr/>
        </p:nvSpPr>
        <p:spPr>
          <a:xfrm>
            <a:off x="541867" y="5343166"/>
            <a:ext cx="8161337" cy="6924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it-IT" sz="3900" b="1" dirty="0" smtClean="0">
                <a:solidFill>
                  <a:srgbClr val="7F7F7F"/>
                </a:solidFill>
                <a:latin typeface="Trebuchet MS"/>
                <a:cs typeface="Trebuchet MS"/>
              </a:rPr>
              <a:t>NUEVAS </a:t>
            </a:r>
            <a:r>
              <a:rPr lang="it-IT" sz="3900" b="1" dirty="0" err="1" smtClean="0">
                <a:solidFill>
                  <a:srgbClr val="7F7F7F"/>
                </a:solidFill>
                <a:latin typeface="Trebuchet MS"/>
                <a:cs typeface="Trebuchet MS"/>
              </a:rPr>
              <a:t>FIGURAS|Puntos</a:t>
            </a:r>
            <a:r>
              <a:rPr lang="it-IT" sz="3900" b="1" dirty="0" smtClean="0">
                <a:solidFill>
                  <a:srgbClr val="7F7F7F"/>
                </a:solidFill>
                <a:latin typeface="Trebuchet MS"/>
                <a:cs typeface="Trebuchet MS"/>
              </a:rPr>
              <a:t> a </a:t>
            </a:r>
            <a:r>
              <a:rPr lang="it-IT" sz="3900" b="1" dirty="0" err="1" smtClean="0">
                <a:solidFill>
                  <a:srgbClr val="7F7F7F"/>
                </a:solidFill>
                <a:latin typeface="Trebuchet MS"/>
                <a:cs typeface="Trebuchet MS"/>
              </a:rPr>
              <a:t>Juzgar</a:t>
            </a:r>
            <a:endParaRPr lang="it-IT" sz="3900" b="1" dirty="0">
              <a:solidFill>
                <a:srgbClr val="7F7F7F"/>
              </a:solidFill>
              <a:latin typeface="Trebuchet MS"/>
              <a:cs typeface="Trebuchet MS"/>
            </a:endParaRPr>
          </a:p>
        </p:txBody>
      </p:sp>
    </p:spTree>
    <p:extLst>
      <p:ext uri="{BB962C8B-B14F-4D97-AF65-F5344CB8AC3E}">
        <p14:creationId xmlns:p14="http://schemas.microsoft.com/office/powerpoint/2010/main" val="333082151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522888" y="1049868"/>
            <a:ext cx="8229600" cy="982499"/>
          </a:xfrm>
        </p:spPr>
        <p:txBody>
          <a:bodyPr>
            <a:noAutofit/>
          </a:bodyPr>
          <a:lstStyle/>
          <a:p>
            <a:pPr algn="r"/>
            <a:r>
              <a:rPr lang="it-IT" sz="2000" b="1" dirty="0">
                <a:solidFill>
                  <a:srgbClr val="7F7F7F"/>
                </a:solidFill>
                <a:latin typeface="Trebuchet MS"/>
                <a:cs typeface="Trebuchet MS"/>
              </a:rPr>
              <a:t>Fig. N°49 a/b</a:t>
            </a:r>
            <a:r>
              <a:rPr lang="it-IT" sz="2000" dirty="0">
                <a:solidFill>
                  <a:srgbClr val="7F7F7F"/>
                </a:solidFill>
                <a:latin typeface="Trebuchet MS"/>
                <a:cs typeface="Trebuchet MS"/>
              </a:rPr>
              <a:t>- </a:t>
            </a:r>
            <a:r>
              <a:rPr lang="it-IT" sz="2000" dirty="0" err="1">
                <a:solidFill>
                  <a:srgbClr val="7F7F7F"/>
                </a:solidFill>
                <a:latin typeface="Trebuchet MS"/>
                <a:cs typeface="Trebuchet MS"/>
              </a:rPr>
              <a:t>Parrafo</a:t>
            </a:r>
            <a:r>
              <a:rPr lang="it-IT" sz="2000" dirty="0">
                <a:solidFill>
                  <a:srgbClr val="7F7F7F"/>
                </a:solidFill>
                <a:latin typeface="Trebuchet MS"/>
                <a:cs typeface="Trebuchet MS"/>
              </a:rPr>
              <a:t> </a:t>
            </a:r>
            <a:r>
              <a:rPr lang="it-IT" sz="2000" dirty="0" err="1">
                <a:solidFill>
                  <a:srgbClr val="7F7F7F"/>
                </a:solidFill>
                <a:latin typeface="Trebuchet MS"/>
                <a:cs typeface="Trebuchet MS"/>
              </a:rPr>
              <a:t>Bracket</a:t>
            </a:r>
            <a:r>
              <a:rPr lang="it-IT" sz="2000" dirty="0">
                <a:solidFill>
                  <a:srgbClr val="7F7F7F"/>
                </a:solidFill>
                <a:latin typeface="Trebuchet MS"/>
                <a:cs typeface="Trebuchet MS"/>
              </a:rPr>
              <a:t> </a:t>
            </a:r>
            <a:r>
              <a:rPr lang="it-IT" sz="2000" dirty="0" err="1">
                <a:solidFill>
                  <a:srgbClr val="7F7F7F"/>
                </a:solidFill>
                <a:latin typeface="Trebuchet MS"/>
                <a:cs typeface="Trebuchet MS"/>
              </a:rPr>
              <a:t>Externo</a:t>
            </a:r>
            <a:r>
              <a:rPr lang="it-IT" sz="2000" dirty="0">
                <a:solidFill>
                  <a:srgbClr val="7F7F7F"/>
                </a:solidFill>
                <a:latin typeface="Trebuchet MS"/>
                <a:cs typeface="Trebuchet MS"/>
              </a:rPr>
              <a:t> </a:t>
            </a:r>
            <a:r>
              <a:rPr lang="it-IT" sz="2000" dirty="0" err="1">
                <a:solidFill>
                  <a:srgbClr val="7F7F7F"/>
                </a:solidFill>
                <a:latin typeface="Trebuchet MS"/>
                <a:cs typeface="Trebuchet MS"/>
              </a:rPr>
              <a:t>atras</a:t>
            </a:r>
            <a:r>
              <a:rPr lang="it-IT" sz="2000" dirty="0">
                <a:solidFill>
                  <a:srgbClr val="7F7F7F"/>
                </a:solidFill>
                <a:latin typeface="Trebuchet MS"/>
                <a:cs typeface="Trebuchet MS"/>
              </a:rPr>
              <a:t> </a:t>
            </a:r>
            <a:r>
              <a:rPr lang="it-IT" sz="2000" dirty="0" err="1">
                <a:solidFill>
                  <a:srgbClr val="7F7F7F"/>
                </a:solidFill>
                <a:latin typeface="Trebuchet MS"/>
                <a:cs typeface="Trebuchet MS"/>
              </a:rPr>
              <a:t>combinado</a:t>
            </a:r>
            <a:r>
              <a:rPr lang="it-IT" sz="2000" dirty="0">
                <a:solidFill>
                  <a:srgbClr val="7F7F7F"/>
                </a:solidFill>
                <a:latin typeface="Trebuchet MS"/>
                <a:cs typeface="Trebuchet MS"/>
              </a:rPr>
              <a:t> con</a:t>
            </a:r>
            <a:br>
              <a:rPr lang="it-IT" sz="2000" dirty="0">
                <a:solidFill>
                  <a:srgbClr val="7F7F7F"/>
                </a:solidFill>
                <a:latin typeface="Trebuchet MS"/>
                <a:cs typeface="Trebuchet MS"/>
              </a:rPr>
            </a:br>
            <a:r>
              <a:rPr lang="it-IT" sz="2000" dirty="0" err="1">
                <a:solidFill>
                  <a:srgbClr val="7F7F7F"/>
                </a:solidFill>
                <a:latin typeface="Trebuchet MS"/>
                <a:cs typeface="Trebuchet MS"/>
              </a:rPr>
              <a:t>Counter</a:t>
            </a:r>
            <a:r>
              <a:rPr lang="it-IT" sz="2000" dirty="0">
                <a:solidFill>
                  <a:srgbClr val="7F7F7F"/>
                </a:solidFill>
                <a:latin typeface="Trebuchet MS"/>
                <a:cs typeface="Trebuchet MS"/>
              </a:rPr>
              <a:t> Interno y </a:t>
            </a:r>
            <a:r>
              <a:rPr lang="it-IT" sz="2000" dirty="0" err="1">
                <a:solidFill>
                  <a:srgbClr val="7F7F7F"/>
                </a:solidFill>
                <a:latin typeface="Trebuchet MS"/>
                <a:cs typeface="Trebuchet MS"/>
              </a:rPr>
              <a:t>Bracket</a:t>
            </a:r>
            <a:r>
              <a:rPr lang="it-IT" sz="2000" dirty="0">
                <a:solidFill>
                  <a:srgbClr val="7F7F7F"/>
                </a:solidFill>
                <a:latin typeface="Trebuchet MS"/>
                <a:cs typeface="Trebuchet MS"/>
              </a:rPr>
              <a:t> </a:t>
            </a:r>
            <a:r>
              <a:rPr lang="it-IT" sz="2000" dirty="0" err="1">
                <a:solidFill>
                  <a:srgbClr val="7F7F7F"/>
                </a:solidFill>
                <a:latin typeface="Trebuchet MS"/>
                <a:cs typeface="Trebuchet MS"/>
              </a:rPr>
              <a:t>adelante</a:t>
            </a:r>
            <a:r>
              <a:rPr lang="it-IT" sz="2000" dirty="0">
                <a:solidFill>
                  <a:srgbClr val="7F7F7F"/>
                </a:solidFill>
                <a:latin typeface="Trebuchet MS"/>
                <a:cs typeface="Trebuchet MS"/>
              </a:rPr>
              <a:t> (</a:t>
            </a:r>
            <a:r>
              <a:rPr lang="it-IT" sz="2000" dirty="0" err="1">
                <a:solidFill>
                  <a:srgbClr val="7F7F7F"/>
                </a:solidFill>
                <a:latin typeface="Trebuchet MS"/>
                <a:cs typeface="Trebuchet MS"/>
              </a:rPr>
              <a:t>diagrama</a:t>
            </a:r>
            <a:r>
              <a:rPr lang="it-IT" sz="2000" dirty="0">
                <a:solidFill>
                  <a:srgbClr val="7F7F7F"/>
                </a:solidFill>
                <a:latin typeface="Trebuchet MS"/>
                <a:cs typeface="Trebuchet MS"/>
              </a:rPr>
              <a:t> pie b)</a:t>
            </a:r>
          </a:p>
        </p:txBody>
      </p:sp>
      <p:sp>
        <p:nvSpPr>
          <p:cNvPr id="4" name="Rettangolo 3"/>
          <p:cNvSpPr/>
          <p:nvPr/>
        </p:nvSpPr>
        <p:spPr>
          <a:xfrm>
            <a:off x="0" y="0"/>
            <a:ext cx="9144000" cy="1049868"/>
          </a:xfrm>
          <a:prstGeom prst="rect">
            <a:avLst/>
          </a:prstGeom>
          <a:solidFill>
            <a:srgbClr val="8EC02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7" name="Immagin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51804" y="217502"/>
            <a:ext cx="696902" cy="696902"/>
          </a:xfrm>
          <a:prstGeom prst="rect">
            <a:avLst/>
          </a:prstGeom>
        </p:spPr>
      </p:pic>
      <p:pic>
        <p:nvPicPr>
          <p:cNvPr id="8" name="Immagin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65856" y="2032367"/>
            <a:ext cx="5012287" cy="4579572"/>
          </a:xfrm>
          <a:prstGeom prst="rect">
            <a:avLst/>
          </a:prstGeom>
        </p:spPr>
      </p:pic>
      <p:sp>
        <p:nvSpPr>
          <p:cNvPr id="9" name="CasellaDiTesto 8"/>
          <p:cNvSpPr txBox="1"/>
          <p:nvPr/>
        </p:nvSpPr>
        <p:spPr>
          <a:xfrm>
            <a:off x="239970" y="151488"/>
            <a:ext cx="7560736" cy="1200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it-IT" sz="2400" b="1" dirty="0" smtClean="0">
                <a:solidFill>
                  <a:srgbClr val="FFFFFF"/>
                </a:solidFill>
                <a:latin typeface="Trebuchet MS"/>
                <a:cs typeface="Trebuchet MS"/>
              </a:rPr>
              <a:t>WORLD SKATE | </a:t>
            </a:r>
            <a:r>
              <a:rPr lang="it-IT" sz="2400" dirty="0" err="1" smtClean="0">
                <a:solidFill>
                  <a:srgbClr val="FFFFFF"/>
                </a:solidFill>
                <a:latin typeface="Trebuchet MS"/>
                <a:cs typeface="Trebuchet MS"/>
              </a:rPr>
              <a:t>Patinaje</a:t>
            </a:r>
            <a:r>
              <a:rPr lang="it-IT" sz="240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lang="it-IT" sz="2400" dirty="0" err="1">
                <a:solidFill>
                  <a:srgbClr val="FFFFFF"/>
                </a:solidFill>
                <a:latin typeface="Trebuchet MS"/>
                <a:cs typeface="Trebuchet MS"/>
              </a:rPr>
              <a:t>Artístico</a:t>
            </a:r>
            <a:r>
              <a:rPr lang="it-IT" sz="240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endParaRPr lang="it-IT" sz="2400" dirty="0" smtClean="0">
              <a:solidFill>
                <a:srgbClr val="FFFFFF"/>
              </a:solidFill>
              <a:latin typeface="Trebuchet MS"/>
              <a:cs typeface="Trebuchet MS"/>
            </a:endParaRPr>
          </a:p>
          <a:p>
            <a:pPr algn="r"/>
            <a:r>
              <a:rPr lang="it-IT" sz="2400" dirty="0" smtClean="0">
                <a:solidFill>
                  <a:srgbClr val="FFFFFF"/>
                </a:solidFill>
                <a:latin typeface="Trebuchet MS"/>
                <a:cs typeface="Trebuchet MS"/>
              </a:rPr>
              <a:t>NUEVAS FIGURAS| </a:t>
            </a:r>
            <a:r>
              <a:rPr lang="it-IT" sz="2400" dirty="0" err="1" smtClean="0">
                <a:solidFill>
                  <a:srgbClr val="FFFFFF"/>
                </a:solidFill>
                <a:latin typeface="Trebuchet MS"/>
                <a:cs typeface="Trebuchet MS"/>
              </a:rPr>
              <a:t>Puntos</a:t>
            </a:r>
            <a:r>
              <a:rPr lang="it-IT" sz="2400" dirty="0" smtClean="0">
                <a:solidFill>
                  <a:srgbClr val="FFFFFF"/>
                </a:solidFill>
                <a:latin typeface="Trebuchet MS"/>
                <a:cs typeface="Trebuchet MS"/>
              </a:rPr>
              <a:t> a </a:t>
            </a:r>
            <a:r>
              <a:rPr lang="it-IT" sz="2400" dirty="0" err="1" smtClean="0">
                <a:solidFill>
                  <a:srgbClr val="FFFFFF"/>
                </a:solidFill>
                <a:latin typeface="Trebuchet MS"/>
                <a:cs typeface="Trebuchet MS"/>
              </a:rPr>
              <a:t>Juzgar</a:t>
            </a:r>
            <a:endParaRPr lang="it-IT" sz="2400" dirty="0">
              <a:solidFill>
                <a:srgbClr val="FFFFFF"/>
              </a:solidFill>
              <a:latin typeface="Trebuchet MS"/>
              <a:cs typeface="Trebuchet MS"/>
            </a:endParaRPr>
          </a:p>
          <a:p>
            <a:pPr algn="r"/>
            <a:endParaRPr lang="it-IT" sz="2400" dirty="0" smtClean="0">
              <a:solidFill>
                <a:srgbClr val="FFFFFF"/>
              </a:solidFill>
              <a:latin typeface="Trebuchet MS"/>
              <a:cs typeface="Trebuchet MS"/>
            </a:endParaRPr>
          </a:p>
        </p:txBody>
      </p:sp>
    </p:spTree>
    <p:extLst>
      <p:ext uri="{BB962C8B-B14F-4D97-AF65-F5344CB8AC3E}">
        <p14:creationId xmlns:p14="http://schemas.microsoft.com/office/powerpoint/2010/main" val="408617282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522888" y="1049868"/>
            <a:ext cx="8229600" cy="965199"/>
          </a:xfrm>
        </p:spPr>
        <p:txBody>
          <a:bodyPr>
            <a:noAutofit/>
          </a:bodyPr>
          <a:lstStyle/>
          <a:p>
            <a:pPr algn="r"/>
            <a:r>
              <a:rPr lang="it-IT" sz="2000" b="1" dirty="0">
                <a:solidFill>
                  <a:srgbClr val="7F7F7F"/>
                </a:solidFill>
                <a:latin typeface="Trebuchet MS"/>
                <a:cs typeface="Trebuchet MS"/>
              </a:rPr>
              <a:t>Fig. N°50 a/b</a:t>
            </a:r>
            <a:r>
              <a:rPr lang="it-IT" sz="2000" dirty="0">
                <a:solidFill>
                  <a:srgbClr val="7F7F7F"/>
                </a:solidFill>
                <a:latin typeface="Trebuchet MS"/>
                <a:cs typeface="Trebuchet MS"/>
              </a:rPr>
              <a:t>- </a:t>
            </a:r>
            <a:r>
              <a:rPr lang="it-IT" sz="2000" dirty="0" err="1">
                <a:solidFill>
                  <a:srgbClr val="7F7F7F"/>
                </a:solidFill>
                <a:latin typeface="Trebuchet MS"/>
                <a:cs typeface="Trebuchet MS"/>
              </a:rPr>
              <a:t>parrafo</a:t>
            </a:r>
            <a:r>
              <a:rPr lang="it-IT" sz="2000" dirty="0">
                <a:solidFill>
                  <a:srgbClr val="7F7F7F"/>
                </a:solidFill>
                <a:latin typeface="Trebuchet MS"/>
                <a:cs typeface="Trebuchet MS"/>
              </a:rPr>
              <a:t> doble </a:t>
            </a:r>
            <a:r>
              <a:rPr lang="it-IT" sz="2000" dirty="0" err="1">
                <a:solidFill>
                  <a:srgbClr val="7F7F7F"/>
                </a:solidFill>
                <a:latin typeface="Trebuchet MS"/>
                <a:cs typeface="Trebuchet MS"/>
              </a:rPr>
              <a:t>tres</a:t>
            </a:r>
            <a:r>
              <a:rPr lang="it-IT" sz="2000" dirty="0">
                <a:solidFill>
                  <a:srgbClr val="7F7F7F"/>
                </a:solidFill>
                <a:latin typeface="Trebuchet MS"/>
                <a:cs typeface="Trebuchet MS"/>
              </a:rPr>
              <a:t> </a:t>
            </a:r>
            <a:r>
              <a:rPr lang="it-IT" sz="2000" dirty="0" err="1">
                <a:solidFill>
                  <a:srgbClr val="7F7F7F"/>
                </a:solidFill>
                <a:latin typeface="Trebuchet MS"/>
                <a:cs typeface="Trebuchet MS"/>
              </a:rPr>
              <a:t>Externo</a:t>
            </a:r>
            <a:r>
              <a:rPr lang="it-IT" sz="2000" dirty="0">
                <a:solidFill>
                  <a:srgbClr val="7F7F7F"/>
                </a:solidFill>
                <a:latin typeface="Trebuchet MS"/>
                <a:cs typeface="Trebuchet MS"/>
              </a:rPr>
              <a:t> </a:t>
            </a:r>
            <a:r>
              <a:rPr lang="it-IT" sz="2000" dirty="0" err="1">
                <a:solidFill>
                  <a:srgbClr val="7F7F7F"/>
                </a:solidFill>
                <a:latin typeface="Trebuchet MS"/>
                <a:cs typeface="Trebuchet MS"/>
              </a:rPr>
              <a:t>adelante</a:t>
            </a:r>
            <a:r>
              <a:rPr lang="it-IT" sz="2000" dirty="0">
                <a:solidFill>
                  <a:srgbClr val="7F7F7F"/>
                </a:solidFill>
                <a:latin typeface="Trebuchet MS"/>
                <a:cs typeface="Trebuchet MS"/>
              </a:rPr>
              <a:t> </a:t>
            </a:r>
            <a:r>
              <a:rPr lang="it-IT" sz="2000" dirty="0" err="1">
                <a:solidFill>
                  <a:srgbClr val="7F7F7F"/>
                </a:solidFill>
                <a:latin typeface="Trebuchet MS"/>
                <a:cs typeface="Trebuchet MS"/>
              </a:rPr>
              <a:t>combinado</a:t>
            </a:r>
            <a:r>
              <a:rPr lang="it-IT" sz="2000" dirty="0">
                <a:solidFill>
                  <a:srgbClr val="7F7F7F"/>
                </a:solidFill>
                <a:latin typeface="Trebuchet MS"/>
                <a:cs typeface="Trebuchet MS"/>
              </a:rPr>
              <a:t> con</a:t>
            </a:r>
            <a:br>
              <a:rPr lang="it-IT" sz="2000" dirty="0">
                <a:solidFill>
                  <a:srgbClr val="7F7F7F"/>
                </a:solidFill>
                <a:latin typeface="Trebuchet MS"/>
                <a:cs typeface="Trebuchet MS"/>
              </a:rPr>
            </a:br>
            <a:r>
              <a:rPr lang="it-IT" sz="2000" dirty="0" err="1">
                <a:solidFill>
                  <a:srgbClr val="7F7F7F"/>
                </a:solidFill>
                <a:latin typeface="Trebuchet MS"/>
                <a:cs typeface="Trebuchet MS"/>
              </a:rPr>
              <a:t>Counter</a:t>
            </a:r>
            <a:r>
              <a:rPr lang="it-IT" sz="2000" dirty="0">
                <a:solidFill>
                  <a:srgbClr val="7F7F7F"/>
                </a:solidFill>
                <a:latin typeface="Trebuchet MS"/>
                <a:cs typeface="Trebuchet MS"/>
              </a:rPr>
              <a:t> </a:t>
            </a:r>
            <a:r>
              <a:rPr lang="it-IT" sz="2000" dirty="0" err="1">
                <a:solidFill>
                  <a:srgbClr val="7F7F7F"/>
                </a:solidFill>
                <a:latin typeface="Trebuchet MS"/>
                <a:cs typeface="Trebuchet MS"/>
              </a:rPr>
              <a:t>Externo</a:t>
            </a:r>
            <a:r>
              <a:rPr lang="it-IT" sz="2000" dirty="0">
                <a:solidFill>
                  <a:srgbClr val="7F7F7F"/>
                </a:solidFill>
                <a:latin typeface="Trebuchet MS"/>
                <a:cs typeface="Trebuchet MS"/>
              </a:rPr>
              <a:t> y doble Tres </a:t>
            </a:r>
            <a:r>
              <a:rPr lang="it-IT" sz="2000" dirty="0" err="1">
                <a:solidFill>
                  <a:srgbClr val="7F7F7F"/>
                </a:solidFill>
                <a:latin typeface="Trebuchet MS"/>
                <a:cs typeface="Trebuchet MS"/>
              </a:rPr>
              <a:t>atras</a:t>
            </a:r>
            <a:r>
              <a:rPr lang="it-IT" sz="2000" dirty="0">
                <a:solidFill>
                  <a:srgbClr val="7F7F7F"/>
                </a:solidFill>
                <a:latin typeface="Trebuchet MS"/>
                <a:cs typeface="Trebuchet MS"/>
              </a:rPr>
              <a:t> (</a:t>
            </a:r>
            <a:r>
              <a:rPr lang="it-IT" sz="2000" dirty="0" err="1">
                <a:solidFill>
                  <a:srgbClr val="7F7F7F"/>
                </a:solidFill>
                <a:latin typeface="Trebuchet MS"/>
                <a:cs typeface="Trebuchet MS"/>
              </a:rPr>
              <a:t>diagrama</a:t>
            </a:r>
            <a:r>
              <a:rPr lang="it-IT" sz="2000" dirty="0">
                <a:solidFill>
                  <a:srgbClr val="7F7F7F"/>
                </a:solidFill>
                <a:latin typeface="Trebuchet MS"/>
                <a:cs typeface="Trebuchet MS"/>
              </a:rPr>
              <a:t> pie a)</a:t>
            </a:r>
          </a:p>
        </p:txBody>
      </p:sp>
      <p:sp>
        <p:nvSpPr>
          <p:cNvPr id="5" name="Rettangolo 4"/>
          <p:cNvSpPr/>
          <p:nvPr/>
        </p:nvSpPr>
        <p:spPr>
          <a:xfrm>
            <a:off x="0" y="0"/>
            <a:ext cx="9144000" cy="1049868"/>
          </a:xfrm>
          <a:prstGeom prst="rect">
            <a:avLst/>
          </a:prstGeom>
          <a:solidFill>
            <a:srgbClr val="8EC02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7" name="Immagin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51804" y="217502"/>
            <a:ext cx="696902" cy="696902"/>
          </a:xfrm>
          <a:prstGeom prst="rect">
            <a:avLst/>
          </a:prstGeom>
        </p:spPr>
      </p:pic>
      <p:pic>
        <p:nvPicPr>
          <p:cNvPr id="8" name="Immagin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66999" y="1973535"/>
            <a:ext cx="5076678" cy="4638404"/>
          </a:xfrm>
          <a:prstGeom prst="rect">
            <a:avLst/>
          </a:prstGeom>
        </p:spPr>
      </p:pic>
      <p:sp>
        <p:nvSpPr>
          <p:cNvPr id="9" name="CasellaDiTesto 8"/>
          <p:cNvSpPr txBox="1"/>
          <p:nvPr/>
        </p:nvSpPr>
        <p:spPr>
          <a:xfrm>
            <a:off x="239970" y="151488"/>
            <a:ext cx="7560736" cy="1200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it-IT" sz="2400" b="1" dirty="0" smtClean="0">
                <a:solidFill>
                  <a:srgbClr val="FFFFFF"/>
                </a:solidFill>
                <a:latin typeface="Trebuchet MS"/>
                <a:cs typeface="Trebuchet MS"/>
              </a:rPr>
              <a:t>WORLD SKATE | </a:t>
            </a:r>
            <a:r>
              <a:rPr lang="it-IT" sz="2400" dirty="0" err="1" smtClean="0">
                <a:solidFill>
                  <a:srgbClr val="FFFFFF"/>
                </a:solidFill>
                <a:latin typeface="Trebuchet MS"/>
                <a:cs typeface="Trebuchet MS"/>
              </a:rPr>
              <a:t>Patinaje</a:t>
            </a:r>
            <a:r>
              <a:rPr lang="it-IT" sz="240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lang="it-IT" sz="2400" dirty="0" err="1">
                <a:solidFill>
                  <a:srgbClr val="FFFFFF"/>
                </a:solidFill>
                <a:latin typeface="Trebuchet MS"/>
                <a:cs typeface="Trebuchet MS"/>
              </a:rPr>
              <a:t>Artístico</a:t>
            </a:r>
            <a:r>
              <a:rPr lang="it-IT" sz="240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endParaRPr lang="it-IT" sz="2400" dirty="0" smtClean="0">
              <a:solidFill>
                <a:srgbClr val="FFFFFF"/>
              </a:solidFill>
              <a:latin typeface="Trebuchet MS"/>
              <a:cs typeface="Trebuchet MS"/>
            </a:endParaRPr>
          </a:p>
          <a:p>
            <a:pPr algn="r"/>
            <a:r>
              <a:rPr lang="it-IT" sz="2400" dirty="0" smtClean="0">
                <a:solidFill>
                  <a:srgbClr val="FFFFFF"/>
                </a:solidFill>
                <a:latin typeface="Trebuchet MS"/>
                <a:cs typeface="Trebuchet MS"/>
              </a:rPr>
              <a:t>NUEVAS FIGURAS| </a:t>
            </a:r>
            <a:r>
              <a:rPr lang="it-IT" sz="2400" dirty="0" err="1" smtClean="0">
                <a:solidFill>
                  <a:srgbClr val="FFFFFF"/>
                </a:solidFill>
                <a:latin typeface="Trebuchet MS"/>
                <a:cs typeface="Trebuchet MS"/>
              </a:rPr>
              <a:t>Puntos</a:t>
            </a:r>
            <a:r>
              <a:rPr lang="it-IT" sz="2400" dirty="0" smtClean="0">
                <a:solidFill>
                  <a:srgbClr val="FFFFFF"/>
                </a:solidFill>
                <a:latin typeface="Trebuchet MS"/>
                <a:cs typeface="Trebuchet MS"/>
              </a:rPr>
              <a:t> a </a:t>
            </a:r>
            <a:r>
              <a:rPr lang="it-IT" sz="2400" dirty="0" err="1" smtClean="0">
                <a:solidFill>
                  <a:srgbClr val="FFFFFF"/>
                </a:solidFill>
                <a:latin typeface="Trebuchet MS"/>
                <a:cs typeface="Trebuchet MS"/>
              </a:rPr>
              <a:t>Juzgar</a:t>
            </a:r>
            <a:endParaRPr lang="it-IT" sz="2400" dirty="0">
              <a:solidFill>
                <a:srgbClr val="FFFFFF"/>
              </a:solidFill>
              <a:latin typeface="Trebuchet MS"/>
              <a:cs typeface="Trebuchet MS"/>
            </a:endParaRPr>
          </a:p>
          <a:p>
            <a:pPr algn="r"/>
            <a:endParaRPr lang="it-IT" sz="2400" dirty="0" smtClean="0">
              <a:solidFill>
                <a:srgbClr val="FFFFFF"/>
              </a:solidFill>
              <a:latin typeface="Trebuchet MS"/>
              <a:cs typeface="Trebuchet MS"/>
            </a:endParaRPr>
          </a:p>
        </p:txBody>
      </p:sp>
    </p:spTree>
    <p:extLst>
      <p:ext uri="{BB962C8B-B14F-4D97-AF65-F5344CB8AC3E}">
        <p14:creationId xmlns:p14="http://schemas.microsoft.com/office/powerpoint/2010/main" val="327513394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500992" y="1095906"/>
            <a:ext cx="8229600" cy="891815"/>
          </a:xfrm>
        </p:spPr>
        <p:txBody>
          <a:bodyPr>
            <a:noAutofit/>
          </a:bodyPr>
          <a:lstStyle/>
          <a:p>
            <a:pPr algn="r"/>
            <a:r>
              <a:rPr lang="it-IT" sz="2000" b="1" dirty="0">
                <a:solidFill>
                  <a:srgbClr val="7F7F7F"/>
                </a:solidFill>
                <a:latin typeface="Trebuchet MS"/>
                <a:cs typeface="Trebuchet MS"/>
              </a:rPr>
              <a:t>Fig. N°51 a/b</a:t>
            </a:r>
            <a:r>
              <a:rPr lang="it-IT" sz="2000" dirty="0">
                <a:solidFill>
                  <a:srgbClr val="7F7F7F"/>
                </a:solidFill>
                <a:latin typeface="Trebuchet MS"/>
                <a:cs typeface="Trebuchet MS"/>
              </a:rPr>
              <a:t>- </a:t>
            </a:r>
            <a:r>
              <a:rPr lang="it-IT" sz="2000" dirty="0" err="1">
                <a:solidFill>
                  <a:srgbClr val="7F7F7F"/>
                </a:solidFill>
                <a:latin typeface="Trebuchet MS"/>
                <a:cs typeface="Trebuchet MS"/>
              </a:rPr>
              <a:t>Parrafo</a:t>
            </a:r>
            <a:r>
              <a:rPr lang="it-IT" sz="2000" dirty="0">
                <a:solidFill>
                  <a:srgbClr val="7F7F7F"/>
                </a:solidFill>
                <a:latin typeface="Trebuchet MS"/>
                <a:cs typeface="Trebuchet MS"/>
              </a:rPr>
              <a:t> </a:t>
            </a:r>
            <a:r>
              <a:rPr lang="it-IT" sz="2000" dirty="0" err="1">
                <a:solidFill>
                  <a:srgbClr val="7F7F7F"/>
                </a:solidFill>
                <a:latin typeface="Trebuchet MS"/>
                <a:cs typeface="Trebuchet MS"/>
              </a:rPr>
              <a:t>Bracket</a:t>
            </a:r>
            <a:r>
              <a:rPr lang="it-IT" sz="2000" dirty="0">
                <a:solidFill>
                  <a:srgbClr val="7F7F7F"/>
                </a:solidFill>
                <a:latin typeface="Trebuchet MS"/>
                <a:cs typeface="Trebuchet MS"/>
              </a:rPr>
              <a:t> </a:t>
            </a:r>
            <a:r>
              <a:rPr lang="it-IT" sz="2000" dirty="0" err="1">
                <a:solidFill>
                  <a:srgbClr val="7F7F7F"/>
                </a:solidFill>
                <a:latin typeface="Trebuchet MS"/>
                <a:cs typeface="Trebuchet MS"/>
              </a:rPr>
              <a:t>Externo</a:t>
            </a:r>
            <a:r>
              <a:rPr lang="it-IT" sz="2000" dirty="0">
                <a:solidFill>
                  <a:srgbClr val="7F7F7F"/>
                </a:solidFill>
                <a:latin typeface="Trebuchet MS"/>
                <a:cs typeface="Trebuchet MS"/>
              </a:rPr>
              <a:t> </a:t>
            </a:r>
            <a:r>
              <a:rPr lang="it-IT" sz="2000" dirty="0" err="1">
                <a:solidFill>
                  <a:srgbClr val="7F7F7F"/>
                </a:solidFill>
                <a:latin typeface="Trebuchet MS"/>
                <a:cs typeface="Trebuchet MS"/>
              </a:rPr>
              <a:t>adelante</a:t>
            </a:r>
            <a:r>
              <a:rPr lang="it-IT" sz="2000" dirty="0">
                <a:solidFill>
                  <a:srgbClr val="7F7F7F"/>
                </a:solidFill>
                <a:latin typeface="Trebuchet MS"/>
                <a:cs typeface="Trebuchet MS"/>
              </a:rPr>
              <a:t> </a:t>
            </a:r>
            <a:r>
              <a:rPr lang="it-IT" sz="2000" dirty="0" err="1">
                <a:solidFill>
                  <a:srgbClr val="7F7F7F"/>
                </a:solidFill>
                <a:latin typeface="Trebuchet MS"/>
                <a:cs typeface="Trebuchet MS"/>
              </a:rPr>
              <a:t>combinado</a:t>
            </a:r>
            <a:r>
              <a:rPr lang="it-IT" sz="2000" dirty="0">
                <a:solidFill>
                  <a:srgbClr val="7F7F7F"/>
                </a:solidFill>
                <a:latin typeface="Trebuchet MS"/>
                <a:cs typeface="Trebuchet MS"/>
              </a:rPr>
              <a:t> con</a:t>
            </a:r>
            <a:br>
              <a:rPr lang="it-IT" sz="2000" dirty="0">
                <a:solidFill>
                  <a:srgbClr val="7F7F7F"/>
                </a:solidFill>
                <a:latin typeface="Trebuchet MS"/>
                <a:cs typeface="Trebuchet MS"/>
              </a:rPr>
            </a:br>
            <a:r>
              <a:rPr lang="it-IT" sz="2000" dirty="0">
                <a:solidFill>
                  <a:srgbClr val="7F7F7F"/>
                </a:solidFill>
                <a:latin typeface="Trebuchet MS"/>
                <a:cs typeface="Trebuchet MS"/>
              </a:rPr>
              <a:t>Rocker Interno y </a:t>
            </a:r>
            <a:r>
              <a:rPr lang="it-IT" sz="2000" dirty="0" err="1">
                <a:solidFill>
                  <a:srgbClr val="7F7F7F"/>
                </a:solidFill>
                <a:latin typeface="Trebuchet MS"/>
                <a:cs typeface="Trebuchet MS"/>
              </a:rPr>
              <a:t>Bracket</a:t>
            </a:r>
            <a:r>
              <a:rPr lang="it-IT" sz="2000" dirty="0">
                <a:solidFill>
                  <a:srgbClr val="7F7F7F"/>
                </a:solidFill>
                <a:latin typeface="Trebuchet MS"/>
                <a:cs typeface="Trebuchet MS"/>
              </a:rPr>
              <a:t> </a:t>
            </a:r>
            <a:r>
              <a:rPr lang="it-IT" sz="2000" dirty="0" err="1">
                <a:solidFill>
                  <a:srgbClr val="7F7F7F"/>
                </a:solidFill>
                <a:latin typeface="Trebuchet MS"/>
                <a:cs typeface="Trebuchet MS"/>
              </a:rPr>
              <a:t>atras</a:t>
            </a:r>
            <a:r>
              <a:rPr lang="it-IT" sz="2000" dirty="0">
                <a:solidFill>
                  <a:srgbClr val="7F7F7F"/>
                </a:solidFill>
                <a:latin typeface="Trebuchet MS"/>
                <a:cs typeface="Trebuchet MS"/>
              </a:rPr>
              <a:t> (</a:t>
            </a:r>
            <a:r>
              <a:rPr lang="it-IT" sz="2000" dirty="0" err="1">
                <a:solidFill>
                  <a:srgbClr val="7F7F7F"/>
                </a:solidFill>
                <a:latin typeface="Trebuchet MS"/>
                <a:cs typeface="Trebuchet MS"/>
              </a:rPr>
              <a:t>diagrama</a:t>
            </a:r>
            <a:r>
              <a:rPr lang="it-IT" sz="2000" dirty="0">
                <a:solidFill>
                  <a:srgbClr val="7F7F7F"/>
                </a:solidFill>
                <a:latin typeface="Trebuchet MS"/>
                <a:cs typeface="Trebuchet MS"/>
              </a:rPr>
              <a:t> pie a)</a:t>
            </a:r>
          </a:p>
        </p:txBody>
      </p:sp>
      <p:sp>
        <p:nvSpPr>
          <p:cNvPr id="4" name="Rettangolo 3"/>
          <p:cNvSpPr/>
          <p:nvPr/>
        </p:nvSpPr>
        <p:spPr>
          <a:xfrm>
            <a:off x="0" y="0"/>
            <a:ext cx="9144000" cy="1049868"/>
          </a:xfrm>
          <a:prstGeom prst="rect">
            <a:avLst/>
          </a:prstGeom>
          <a:solidFill>
            <a:srgbClr val="8EC02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7" name="Immagin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51804" y="217502"/>
            <a:ext cx="696902" cy="696902"/>
          </a:xfrm>
          <a:prstGeom prst="rect">
            <a:avLst/>
          </a:prstGeom>
        </p:spPr>
      </p:pic>
      <p:pic>
        <p:nvPicPr>
          <p:cNvPr id="9" name="Immagin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63643" y="1987721"/>
            <a:ext cx="5083389" cy="4624218"/>
          </a:xfrm>
          <a:prstGeom prst="rect">
            <a:avLst/>
          </a:prstGeom>
        </p:spPr>
      </p:pic>
      <p:sp>
        <p:nvSpPr>
          <p:cNvPr id="8" name="CasellaDiTesto 7"/>
          <p:cNvSpPr txBox="1"/>
          <p:nvPr/>
        </p:nvSpPr>
        <p:spPr>
          <a:xfrm>
            <a:off x="239970" y="151488"/>
            <a:ext cx="7560736" cy="1200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it-IT" sz="2400" b="1" dirty="0" smtClean="0">
                <a:solidFill>
                  <a:srgbClr val="FFFFFF"/>
                </a:solidFill>
                <a:latin typeface="Trebuchet MS"/>
                <a:cs typeface="Trebuchet MS"/>
              </a:rPr>
              <a:t>WORLD SKATE | </a:t>
            </a:r>
            <a:r>
              <a:rPr lang="it-IT" sz="2400" dirty="0" err="1" smtClean="0">
                <a:solidFill>
                  <a:srgbClr val="FFFFFF"/>
                </a:solidFill>
                <a:latin typeface="Trebuchet MS"/>
                <a:cs typeface="Trebuchet MS"/>
              </a:rPr>
              <a:t>Patinaje</a:t>
            </a:r>
            <a:r>
              <a:rPr lang="it-IT" sz="240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lang="it-IT" sz="2400" dirty="0" err="1">
                <a:solidFill>
                  <a:srgbClr val="FFFFFF"/>
                </a:solidFill>
                <a:latin typeface="Trebuchet MS"/>
                <a:cs typeface="Trebuchet MS"/>
              </a:rPr>
              <a:t>Artístico</a:t>
            </a:r>
            <a:r>
              <a:rPr lang="it-IT" sz="240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endParaRPr lang="it-IT" sz="2400" dirty="0" smtClean="0">
              <a:solidFill>
                <a:srgbClr val="FFFFFF"/>
              </a:solidFill>
              <a:latin typeface="Trebuchet MS"/>
              <a:cs typeface="Trebuchet MS"/>
            </a:endParaRPr>
          </a:p>
          <a:p>
            <a:pPr algn="r"/>
            <a:r>
              <a:rPr lang="it-IT" sz="2400" dirty="0" smtClean="0">
                <a:solidFill>
                  <a:srgbClr val="FFFFFF"/>
                </a:solidFill>
                <a:latin typeface="Trebuchet MS"/>
                <a:cs typeface="Trebuchet MS"/>
              </a:rPr>
              <a:t>NUEVAS FIGURAS| </a:t>
            </a:r>
            <a:r>
              <a:rPr lang="it-IT" sz="2400" dirty="0" err="1" smtClean="0">
                <a:solidFill>
                  <a:srgbClr val="FFFFFF"/>
                </a:solidFill>
                <a:latin typeface="Trebuchet MS"/>
                <a:cs typeface="Trebuchet MS"/>
              </a:rPr>
              <a:t>Puntos</a:t>
            </a:r>
            <a:r>
              <a:rPr lang="it-IT" sz="2400" dirty="0" smtClean="0">
                <a:solidFill>
                  <a:srgbClr val="FFFFFF"/>
                </a:solidFill>
                <a:latin typeface="Trebuchet MS"/>
                <a:cs typeface="Trebuchet MS"/>
              </a:rPr>
              <a:t> a </a:t>
            </a:r>
            <a:r>
              <a:rPr lang="it-IT" sz="2400" dirty="0" err="1" smtClean="0">
                <a:solidFill>
                  <a:srgbClr val="FFFFFF"/>
                </a:solidFill>
                <a:latin typeface="Trebuchet MS"/>
                <a:cs typeface="Trebuchet MS"/>
              </a:rPr>
              <a:t>Juzgar</a:t>
            </a:r>
            <a:endParaRPr lang="it-IT" sz="2400" dirty="0">
              <a:solidFill>
                <a:srgbClr val="FFFFFF"/>
              </a:solidFill>
              <a:latin typeface="Trebuchet MS"/>
              <a:cs typeface="Trebuchet MS"/>
            </a:endParaRPr>
          </a:p>
          <a:p>
            <a:pPr algn="r"/>
            <a:endParaRPr lang="it-IT" sz="2400" dirty="0" smtClean="0">
              <a:solidFill>
                <a:srgbClr val="FFFFFF"/>
              </a:solidFill>
              <a:latin typeface="Trebuchet MS"/>
              <a:cs typeface="Trebuchet MS"/>
            </a:endParaRPr>
          </a:p>
        </p:txBody>
      </p:sp>
    </p:spTree>
    <p:extLst>
      <p:ext uri="{BB962C8B-B14F-4D97-AF65-F5344CB8AC3E}">
        <p14:creationId xmlns:p14="http://schemas.microsoft.com/office/powerpoint/2010/main" val="343858132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500992" y="1049868"/>
            <a:ext cx="8229600" cy="940857"/>
          </a:xfrm>
        </p:spPr>
        <p:txBody>
          <a:bodyPr>
            <a:noAutofit/>
          </a:bodyPr>
          <a:lstStyle/>
          <a:p>
            <a:pPr algn="r"/>
            <a:r>
              <a:rPr lang="it-IT" sz="2000" b="1" dirty="0">
                <a:solidFill>
                  <a:srgbClr val="7F7F7F"/>
                </a:solidFill>
                <a:latin typeface="Trebuchet MS"/>
                <a:cs typeface="Trebuchet MS"/>
              </a:rPr>
              <a:t>Fig. N°52 a/b- </a:t>
            </a:r>
            <a:r>
              <a:rPr lang="it-IT" sz="2000" dirty="0" err="1">
                <a:solidFill>
                  <a:srgbClr val="7F7F7F"/>
                </a:solidFill>
                <a:latin typeface="Trebuchet MS"/>
                <a:cs typeface="Trebuchet MS"/>
              </a:rPr>
              <a:t>parrafo</a:t>
            </a:r>
            <a:r>
              <a:rPr lang="it-IT" sz="2000" dirty="0">
                <a:solidFill>
                  <a:srgbClr val="7F7F7F"/>
                </a:solidFill>
                <a:latin typeface="Trebuchet MS"/>
                <a:cs typeface="Trebuchet MS"/>
              </a:rPr>
              <a:t> doble </a:t>
            </a:r>
            <a:r>
              <a:rPr lang="it-IT" sz="2000" dirty="0" err="1">
                <a:solidFill>
                  <a:srgbClr val="7F7F7F"/>
                </a:solidFill>
                <a:latin typeface="Trebuchet MS"/>
                <a:cs typeface="Trebuchet MS"/>
              </a:rPr>
              <a:t>tres</a:t>
            </a:r>
            <a:r>
              <a:rPr lang="it-IT" sz="2000" dirty="0">
                <a:solidFill>
                  <a:srgbClr val="7F7F7F"/>
                </a:solidFill>
                <a:latin typeface="Trebuchet MS"/>
                <a:cs typeface="Trebuchet MS"/>
              </a:rPr>
              <a:t> </a:t>
            </a:r>
            <a:r>
              <a:rPr lang="it-IT" sz="2000" dirty="0" err="1">
                <a:solidFill>
                  <a:srgbClr val="7F7F7F"/>
                </a:solidFill>
                <a:latin typeface="Trebuchet MS"/>
                <a:cs typeface="Trebuchet MS"/>
              </a:rPr>
              <a:t>Externo</a:t>
            </a:r>
            <a:r>
              <a:rPr lang="it-IT" sz="2000" dirty="0">
                <a:solidFill>
                  <a:srgbClr val="7F7F7F"/>
                </a:solidFill>
                <a:latin typeface="Trebuchet MS"/>
                <a:cs typeface="Trebuchet MS"/>
              </a:rPr>
              <a:t> </a:t>
            </a:r>
            <a:r>
              <a:rPr lang="it-IT" sz="2000" dirty="0" err="1">
                <a:solidFill>
                  <a:srgbClr val="7F7F7F"/>
                </a:solidFill>
                <a:latin typeface="Trebuchet MS"/>
                <a:cs typeface="Trebuchet MS"/>
              </a:rPr>
              <a:t>atras</a:t>
            </a:r>
            <a:r>
              <a:rPr lang="it-IT" sz="2000" dirty="0">
                <a:solidFill>
                  <a:srgbClr val="7F7F7F"/>
                </a:solidFill>
                <a:latin typeface="Trebuchet MS"/>
                <a:cs typeface="Trebuchet MS"/>
              </a:rPr>
              <a:t> </a:t>
            </a:r>
            <a:r>
              <a:rPr lang="it-IT" sz="2000" dirty="0" err="1">
                <a:solidFill>
                  <a:srgbClr val="7F7F7F"/>
                </a:solidFill>
                <a:latin typeface="Trebuchet MS"/>
                <a:cs typeface="Trebuchet MS"/>
              </a:rPr>
              <a:t>combinado</a:t>
            </a:r>
            <a:r>
              <a:rPr lang="it-IT" sz="2000" dirty="0">
                <a:solidFill>
                  <a:srgbClr val="7F7F7F"/>
                </a:solidFill>
                <a:latin typeface="Trebuchet MS"/>
                <a:cs typeface="Trebuchet MS"/>
              </a:rPr>
              <a:t> con</a:t>
            </a:r>
            <a:br>
              <a:rPr lang="it-IT" sz="2000" dirty="0">
                <a:solidFill>
                  <a:srgbClr val="7F7F7F"/>
                </a:solidFill>
                <a:latin typeface="Trebuchet MS"/>
                <a:cs typeface="Trebuchet MS"/>
              </a:rPr>
            </a:br>
            <a:r>
              <a:rPr lang="it-IT" sz="2000" dirty="0" err="1">
                <a:solidFill>
                  <a:srgbClr val="7F7F7F"/>
                </a:solidFill>
                <a:latin typeface="Trebuchet MS"/>
                <a:cs typeface="Trebuchet MS"/>
              </a:rPr>
              <a:t>Counter</a:t>
            </a:r>
            <a:r>
              <a:rPr lang="it-IT" sz="2000" dirty="0">
                <a:solidFill>
                  <a:srgbClr val="7F7F7F"/>
                </a:solidFill>
                <a:latin typeface="Trebuchet MS"/>
                <a:cs typeface="Trebuchet MS"/>
              </a:rPr>
              <a:t> </a:t>
            </a:r>
            <a:r>
              <a:rPr lang="it-IT" sz="2000" dirty="0" err="1">
                <a:solidFill>
                  <a:srgbClr val="7F7F7F"/>
                </a:solidFill>
                <a:latin typeface="Trebuchet MS"/>
                <a:cs typeface="Trebuchet MS"/>
              </a:rPr>
              <a:t>Externo</a:t>
            </a:r>
            <a:r>
              <a:rPr lang="it-IT" sz="2000" dirty="0">
                <a:solidFill>
                  <a:srgbClr val="7F7F7F"/>
                </a:solidFill>
                <a:latin typeface="Trebuchet MS"/>
                <a:cs typeface="Trebuchet MS"/>
              </a:rPr>
              <a:t> y doble Tres </a:t>
            </a:r>
            <a:r>
              <a:rPr lang="it-IT" sz="2000" dirty="0" err="1">
                <a:solidFill>
                  <a:srgbClr val="7F7F7F"/>
                </a:solidFill>
                <a:latin typeface="Trebuchet MS"/>
                <a:cs typeface="Trebuchet MS"/>
              </a:rPr>
              <a:t>adelante</a:t>
            </a:r>
            <a:r>
              <a:rPr lang="it-IT" sz="2000" dirty="0">
                <a:solidFill>
                  <a:srgbClr val="7F7F7F"/>
                </a:solidFill>
                <a:latin typeface="Trebuchet MS"/>
                <a:cs typeface="Trebuchet MS"/>
              </a:rPr>
              <a:t> {</a:t>
            </a:r>
            <a:r>
              <a:rPr lang="it-IT" sz="2000" dirty="0" err="1">
                <a:solidFill>
                  <a:srgbClr val="7F7F7F"/>
                </a:solidFill>
                <a:latin typeface="Trebuchet MS"/>
                <a:cs typeface="Trebuchet MS"/>
              </a:rPr>
              <a:t>diagrama</a:t>
            </a:r>
            <a:r>
              <a:rPr lang="it-IT" sz="2000" dirty="0">
                <a:solidFill>
                  <a:srgbClr val="7F7F7F"/>
                </a:solidFill>
                <a:latin typeface="Trebuchet MS"/>
                <a:cs typeface="Trebuchet MS"/>
              </a:rPr>
              <a:t> pie b)</a:t>
            </a:r>
          </a:p>
        </p:txBody>
      </p:sp>
      <p:sp>
        <p:nvSpPr>
          <p:cNvPr id="5" name="Rettangolo 4"/>
          <p:cNvSpPr/>
          <p:nvPr/>
        </p:nvSpPr>
        <p:spPr>
          <a:xfrm>
            <a:off x="0" y="0"/>
            <a:ext cx="9144000" cy="1049868"/>
          </a:xfrm>
          <a:prstGeom prst="rect">
            <a:avLst/>
          </a:prstGeom>
          <a:solidFill>
            <a:srgbClr val="8EC02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7" name="Immagin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51804" y="217502"/>
            <a:ext cx="696902" cy="696902"/>
          </a:xfrm>
          <a:prstGeom prst="rect">
            <a:avLst/>
          </a:prstGeom>
        </p:spPr>
      </p:pic>
      <p:pic>
        <p:nvPicPr>
          <p:cNvPr id="8" name="Immagin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44230" y="1964669"/>
            <a:ext cx="5108730" cy="4647270"/>
          </a:xfrm>
          <a:prstGeom prst="rect">
            <a:avLst/>
          </a:prstGeom>
        </p:spPr>
      </p:pic>
      <p:sp>
        <p:nvSpPr>
          <p:cNvPr id="9" name="CasellaDiTesto 8"/>
          <p:cNvSpPr txBox="1"/>
          <p:nvPr/>
        </p:nvSpPr>
        <p:spPr>
          <a:xfrm>
            <a:off x="239970" y="151488"/>
            <a:ext cx="7560736" cy="1200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it-IT" sz="2400" b="1" dirty="0" smtClean="0">
                <a:solidFill>
                  <a:srgbClr val="FFFFFF"/>
                </a:solidFill>
                <a:latin typeface="Trebuchet MS"/>
                <a:cs typeface="Trebuchet MS"/>
              </a:rPr>
              <a:t>WORLD SKATE | </a:t>
            </a:r>
            <a:r>
              <a:rPr lang="it-IT" sz="2400" dirty="0" err="1" smtClean="0">
                <a:solidFill>
                  <a:srgbClr val="FFFFFF"/>
                </a:solidFill>
                <a:latin typeface="Trebuchet MS"/>
                <a:cs typeface="Trebuchet MS"/>
              </a:rPr>
              <a:t>Patinaje</a:t>
            </a:r>
            <a:r>
              <a:rPr lang="it-IT" sz="240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lang="it-IT" sz="2400" dirty="0" err="1">
                <a:solidFill>
                  <a:srgbClr val="FFFFFF"/>
                </a:solidFill>
                <a:latin typeface="Trebuchet MS"/>
                <a:cs typeface="Trebuchet MS"/>
              </a:rPr>
              <a:t>Artístico</a:t>
            </a:r>
            <a:r>
              <a:rPr lang="it-IT" sz="240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endParaRPr lang="it-IT" sz="2400" dirty="0" smtClean="0">
              <a:solidFill>
                <a:srgbClr val="FFFFFF"/>
              </a:solidFill>
              <a:latin typeface="Trebuchet MS"/>
              <a:cs typeface="Trebuchet MS"/>
            </a:endParaRPr>
          </a:p>
          <a:p>
            <a:pPr algn="r"/>
            <a:r>
              <a:rPr lang="it-IT" sz="2400" dirty="0" smtClean="0">
                <a:solidFill>
                  <a:srgbClr val="FFFFFF"/>
                </a:solidFill>
                <a:latin typeface="Trebuchet MS"/>
                <a:cs typeface="Trebuchet MS"/>
              </a:rPr>
              <a:t>NUEVAS FIGURAS| </a:t>
            </a:r>
            <a:r>
              <a:rPr lang="it-IT" sz="2400" dirty="0" err="1" smtClean="0">
                <a:solidFill>
                  <a:srgbClr val="FFFFFF"/>
                </a:solidFill>
                <a:latin typeface="Trebuchet MS"/>
                <a:cs typeface="Trebuchet MS"/>
              </a:rPr>
              <a:t>Puntos</a:t>
            </a:r>
            <a:r>
              <a:rPr lang="it-IT" sz="2400" dirty="0" smtClean="0">
                <a:solidFill>
                  <a:srgbClr val="FFFFFF"/>
                </a:solidFill>
                <a:latin typeface="Trebuchet MS"/>
                <a:cs typeface="Trebuchet MS"/>
              </a:rPr>
              <a:t> a </a:t>
            </a:r>
            <a:r>
              <a:rPr lang="it-IT" sz="2400" dirty="0" err="1" smtClean="0">
                <a:solidFill>
                  <a:srgbClr val="FFFFFF"/>
                </a:solidFill>
                <a:latin typeface="Trebuchet MS"/>
                <a:cs typeface="Trebuchet MS"/>
              </a:rPr>
              <a:t>Juzgar</a:t>
            </a:r>
            <a:endParaRPr lang="it-IT" sz="2400" dirty="0">
              <a:solidFill>
                <a:srgbClr val="FFFFFF"/>
              </a:solidFill>
              <a:latin typeface="Trebuchet MS"/>
              <a:cs typeface="Trebuchet MS"/>
            </a:endParaRPr>
          </a:p>
          <a:p>
            <a:pPr algn="r"/>
            <a:endParaRPr lang="it-IT" sz="2400" dirty="0" smtClean="0">
              <a:solidFill>
                <a:srgbClr val="FFFFFF"/>
              </a:solidFill>
              <a:latin typeface="Trebuchet MS"/>
              <a:cs typeface="Trebuchet MS"/>
            </a:endParaRPr>
          </a:p>
        </p:txBody>
      </p:sp>
    </p:spTree>
    <p:extLst>
      <p:ext uri="{BB962C8B-B14F-4D97-AF65-F5344CB8AC3E}">
        <p14:creationId xmlns:p14="http://schemas.microsoft.com/office/powerpoint/2010/main" val="130600268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95007" y="1104375"/>
            <a:ext cx="8229600" cy="886350"/>
          </a:xfrm>
        </p:spPr>
        <p:txBody>
          <a:bodyPr>
            <a:noAutofit/>
          </a:bodyPr>
          <a:lstStyle/>
          <a:p>
            <a:pPr algn="r"/>
            <a:r>
              <a:rPr lang="it-IT" sz="2000" b="1" dirty="0" smtClean="0">
                <a:solidFill>
                  <a:srgbClr val="7F7F7F"/>
                </a:solidFill>
                <a:latin typeface="Trebuchet MS"/>
                <a:cs typeface="Trebuchet MS"/>
              </a:rPr>
              <a:t>Fig</a:t>
            </a:r>
            <a:r>
              <a:rPr lang="it-IT" sz="2000" b="1" dirty="0">
                <a:solidFill>
                  <a:srgbClr val="7F7F7F"/>
                </a:solidFill>
                <a:latin typeface="Trebuchet MS"/>
                <a:cs typeface="Trebuchet MS"/>
              </a:rPr>
              <a:t>. N°53 a/b</a:t>
            </a:r>
            <a:r>
              <a:rPr lang="it-IT" sz="2000" dirty="0">
                <a:solidFill>
                  <a:srgbClr val="7F7F7F"/>
                </a:solidFill>
                <a:latin typeface="Trebuchet MS"/>
                <a:cs typeface="Trebuchet MS"/>
              </a:rPr>
              <a:t>- </a:t>
            </a:r>
            <a:r>
              <a:rPr lang="it-IT" sz="2000" dirty="0" err="1">
                <a:solidFill>
                  <a:srgbClr val="7F7F7F"/>
                </a:solidFill>
                <a:latin typeface="Trebuchet MS"/>
                <a:cs typeface="Trebuchet MS"/>
              </a:rPr>
              <a:t>Parrafo</a:t>
            </a:r>
            <a:r>
              <a:rPr lang="it-IT" sz="2000" dirty="0">
                <a:solidFill>
                  <a:srgbClr val="7F7F7F"/>
                </a:solidFill>
                <a:latin typeface="Trebuchet MS"/>
                <a:cs typeface="Trebuchet MS"/>
              </a:rPr>
              <a:t> </a:t>
            </a:r>
            <a:r>
              <a:rPr lang="it-IT" sz="2000" dirty="0" err="1">
                <a:solidFill>
                  <a:srgbClr val="7F7F7F"/>
                </a:solidFill>
                <a:latin typeface="Trebuchet MS"/>
                <a:cs typeface="Trebuchet MS"/>
              </a:rPr>
              <a:t>Bracket</a:t>
            </a:r>
            <a:r>
              <a:rPr lang="it-IT" sz="2000" dirty="0">
                <a:solidFill>
                  <a:srgbClr val="7F7F7F"/>
                </a:solidFill>
                <a:latin typeface="Trebuchet MS"/>
                <a:cs typeface="Trebuchet MS"/>
              </a:rPr>
              <a:t> </a:t>
            </a:r>
            <a:r>
              <a:rPr lang="it-IT" sz="2000" dirty="0" err="1">
                <a:solidFill>
                  <a:srgbClr val="7F7F7F"/>
                </a:solidFill>
                <a:latin typeface="Trebuchet MS"/>
                <a:cs typeface="Trebuchet MS"/>
              </a:rPr>
              <a:t>Externo</a:t>
            </a:r>
            <a:r>
              <a:rPr lang="it-IT" sz="2000" dirty="0">
                <a:solidFill>
                  <a:srgbClr val="7F7F7F"/>
                </a:solidFill>
                <a:latin typeface="Trebuchet MS"/>
                <a:cs typeface="Trebuchet MS"/>
              </a:rPr>
              <a:t> </a:t>
            </a:r>
            <a:r>
              <a:rPr lang="it-IT" sz="2000" dirty="0" err="1">
                <a:solidFill>
                  <a:srgbClr val="7F7F7F"/>
                </a:solidFill>
                <a:latin typeface="Trebuchet MS"/>
                <a:cs typeface="Trebuchet MS"/>
              </a:rPr>
              <a:t>atras</a:t>
            </a:r>
            <a:r>
              <a:rPr lang="it-IT" sz="2000" dirty="0">
                <a:solidFill>
                  <a:srgbClr val="7F7F7F"/>
                </a:solidFill>
                <a:latin typeface="Trebuchet MS"/>
                <a:cs typeface="Trebuchet MS"/>
              </a:rPr>
              <a:t> </a:t>
            </a:r>
            <a:r>
              <a:rPr lang="it-IT" sz="2000" dirty="0" err="1">
                <a:solidFill>
                  <a:srgbClr val="7F7F7F"/>
                </a:solidFill>
                <a:latin typeface="Trebuchet MS"/>
                <a:cs typeface="Trebuchet MS"/>
              </a:rPr>
              <a:t>combinado</a:t>
            </a:r>
            <a:r>
              <a:rPr lang="it-IT" sz="2000" dirty="0">
                <a:solidFill>
                  <a:srgbClr val="7F7F7F"/>
                </a:solidFill>
                <a:latin typeface="Trebuchet MS"/>
                <a:cs typeface="Trebuchet MS"/>
              </a:rPr>
              <a:t> con</a:t>
            </a:r>
            <a:br>
              <a:rPr lang="it-IT" sz="2000" dirty="0">
                <a:solidFill>
                  <a:srgbClr val="7F7F7F"/>
                </a:solidFill>
                <a:latin typeface="Trebuchet MS"/>
                <a:cs typeface="Trebuchet MS"/>
              </a:rPr>
            </a:br>
            <a:r>
              <a:rPr lang="it-IT" sz="2000" dirty="0">
                <a:solidFill>
                  <a:srgbClr val="7F7F7F"/>
                </a:solidFill>
                <a:latin typeface="Trebuchet MS"/>
                <a:cs typeface="Trebuchet MS"/>
              </a:rPr>
              <a:t>Rocker Interno y </a:t>
            </a:r>
            <a:r>
              <a:rPr lang="it-IT" sz="2000" dirty="0" err="1">
                <a:solidFill>
                  <a:srgbClr val="7F7F7F"/>
                </a:solidFill>
                <a:latin typeface="Trebuchet MS"/>
                <a:cs typeface="Trebuchet MS"/>
              </a:rPr>
              <a:t>Bracket</a:t>
            </a:r>
            <a:r>
              <a:rPr lang="it-IT" sz="2000" dirty="0">
                <a:solidFill>
                  <a:srgbClr val="7F7F7F"/>
                </a:solidFill>
                <a:latin typeface="Trebuchet MS"/>
                <a:cs typeface="Trebuchet MS"/>
              </a:rPr>
              <a:t> </a:t>
            </a:r>
            <a:r>
              <a:rPr lang="it-IT" sz="2000" dirty="0" err="1">
                <a:solidFill>
                  <a:srgbClr val="7F7F7F"/>
                </a:solidFill>
                <a:latin typeface="Trebuchet MS"/>
                <a:cs typeface="Trebuchet MS"/>
              </a:rPr>
              <a:t>adelante</a:t>
            </a:r>
            <a:r>
              <a:rPr lang="it-IT" sz="2000" dirty="0">
                <a:solidFill>
                  <a:srgbClr val="7F7F7F"/>
                </a:solidFill>
                <a:latin typeface="Trebuchet MS"/>
                <a:cs typeface="Trebuchet MS"/>
              </a:rPr>
              <a:t> (</a:t>
            </a:r>
            <a:r>
              <a:rPr lang="it-IT" sz="2000" dirty="0" err="1">
                <a:solidFill>
                  <a:srgbClr val="7F7F7F"/>
                </a:solidFill>
                <a:latin typeface="Trebuchet MS"/>
                <a:cs typeface="Trebuchet MS"/>
              </a:rPr>
              <a:t>diagrama</a:t>
            </a:r>
            <a:r>
              <a:rPr lang="it-IT" sz="2000" dirty="0">
                <a:solidFill>
                  <a:srgbClr val="7F7F7F"/>
                </a:solidFill>
                <a:latin typeface="Trebuchet MS"/>
                <a:cs typeface="Trebuchet MS"/>
              </a:rPr>
              <a:t> pie b)</a:t>
            </a:r>
          </a:p>
        </p:txBody>
      </p:sp>
      <p:sp>
        <p:nvSpPr>
          <p:cNvPr id="4" name="Rettangolo 3"/>
          <p:cNvSpPr/>
          <p:nvPr/>
        </p:nvSpPr>
        <p:spPr>
          <a:xfrm>
            <a:off x="0" y="0"/>
            <a:ext cx="9144000" cy="1049868"/>
          </a:xfrm>
          <a:prstGeom prst="rect">
            <a:avLst/>
          </a:prstGeom>
          <a:solidFill>
            <a:srgbClr val="8EC02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7" name="Immagin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51804" y="217502"/>
            <a:ext cx="696902" cy="696902"/>
          </a:xfrm>
          <a:prstGeom prst="rect">
            <a:avLst/>
          </a:prstGeom>
        </p:spPr>
      </p:pic>
      <p:pic>
        <p:nvPicPr>
          <p:cNvPr id="8" name="Immagin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85670" y="1990725"/>
            <a:ext cx="5075626" cy="4621214"/>
          </a:xfrm>
          <a:prstGeom prst="rect">
            <a:avLst/>
          </a:prstGeom>
        </p:spPr>
      </p:pic>
      <p:sp>
        <p:nvSpPr>
          <p:cNvPr id="9" name="CasellaDiTesto 8"/>
          <p:cNvSpPr txBox="1"/>
          <p:nvPr/>
        </p:nvSpPr>
        <p:spPr>
          <a:xfrm>
            <a:off x="239970" y="151488"/>
            <a:ext cx="7560736" cy="1200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it-IT" sz="2400" b="1" dirty="0" smtClean="0">
                <a:solidFill>
                  <a:srgbClr val="FFFFFF"/>
                </a:solidFill>
                <a:latin typeface="Trebuchet MS"/>
                <a:cs typeface="Trebuchet MS"/>
              </a:rPr>
              <a:t>WORLD SKATE | </a:t>
            </a:r>
            <a:r>
              <a:rPr lang="it-IT" sz="2400" dirty="0" err="1" smtClean="0">
                <a:solidFill>
                  <a:srgbClr val="FFFFFF"/>
                </a:solidFill>
                <a:latin typeface="Trebuchet MS"/>
                <a:cs typeface="Trebuchet MS"/>
              </a:rPr>
              <a:t>Patinaje</a:t>
            </a:r>
            <a:r>
              <a:rPr lang="it-IT" sz="240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lang="it-IT" sz="2400" dirty="0" err="1">
                <a:solidFill>
                  <a:srgbClr val="FFFFFF"/>
                </a:solidFill>
                <a:latin typeface="Trebuchet MS"/>
                <a:cs typeface="Trebuchet MS"/>
              </a:rPr>
              <a:t>Artístico</a:t>
            </a:r>
            <a:r>
              <a:rPr lang="it-IT" sz="240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endParaRPr lang="it-IT" sz="2400" dirty="0" smtClean="0">
              <a:solidFill>
                <a:srgbClr val="FFFFFF"/>
              </a:solidFill>
              <a:latin typeface="Trebuchet MS"/>
              <a:cs typeface="Trebuchet MS"/>
            </a:endParaRPr>
          </a:p>
          <a:p>
            <a:pPr algn="r"/>
            <a:r>
              <a:rPr lang="it-IT" sz="2400" dirty="0" smtClean="0">
                <a:solidFill>
                  <a:srgbClr val="FFFFFF"/>
                </a:solidFill>
                <a:latin typeface="Trebuchet MS"/>
                <a:cs typeface="Trebuchet MS"/>
              </a:rPr>
              <a:t>NUEVAS FIGURAS| </a:t>
            </a:r>
            <a:r>
              <a:rPr lang="it-IT" sz="2400" dirty="0" err="1" smtClean="0">
                <a:solidFill>
                  <a:srgbClr val="FFFFFF"/>
                </a:solidFill>
                <a:latin typeface="Trebuchet MS"/>
                <a:cs typeface="Trebuchet MS"/>
              </a:rPr>
              <a:t>Puntos</a:t>
            </a:r>
            <a:r>
              <a:rPr lang="it-IT" sz="2400" dirty="0" smtClean="0">
                <a:solidFill>
                  <a:srgbClr val="FFFFFF"/>
                </a:solidFill>
                <a:latin typeface="Trebuchet MS"/>
                <a:cs typeface="Trebuchet MS"/>
              </a:rPr>
              <a:t> a </a:t>
            </a:r>
            <a:r>
              <a:rPr lang="it-IT" sz="2400" dirty="0" err="1" smtClean="0">
                <a:solidFill>
                  <a:srgbClr val="FFFFFF"/>
                </a:solidFill>
                <a:latin typeface="Trebuchet MS"/>
                <a:cs typeface="Trebuchet MS"/>
              </a:rPr>
              <a:t>Juzgar</a:t>
            </a:r>
            <a:endParaRPr lang="it-IT" sz="2400" dirty="0">
              <a:solidFill>
                <a:srgbClr val="FFFFFF"/>
              </a:solidFill>
              <a:latin typeface="Trebuchet MS"/>
              <a:cs typeface="Trebuchet MS"/>
            </a:endParaRPr>
          </a:p>
          <a:p>
            <a:pPr algn="r"/>
            <a:endParaRPr lang="it-IT" sz="2400" dirty="0" smtClean="0">
              <a:solidFill>
                <a:srgbClr val="FFFFFF"/>
              </a:solidFill>
              <a:latin typeface="Trebuchet MS"/>
              <a:cs typeface="Trebuchet MS"/>
            </a:endParaRPr>
          </a:p>
        </p:txBody>
      </p:sp>
    </p:spTree>
    <p:extLst>
      <p:ext uri="{BB962C8B-B14F-4D97-AF65-F5344CB8AC3E}">
        <p14:creationId xmlns:p14="http://schemas.microsoft.com/office/powerpoint/2010/main" val="384150487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tangolo 3"/>
          <p:cNvSpPr/>
          <p:nvPr/>
        </p:nvSpPr>
        <p:spPr>
          <a:xfrm>
            <a:off x="-186267" y="0"/>
            <a:ext cx="9330267" cy="6857999"/>
          </a:xfrm>
          <a:prstGeom prst="rect">
            <a:avLst/>
          </a:prstGeom>
          <a:solidFill>
            <a:srgbClr val="8EC02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5" name="CasellaDiTesto 4"/>
          <p:cNvSpPr txBox="1"/>
          <p:nvPr/>
        </p:nvSpPr>
        <p:spPr>
          <a:xfrm>
            <a:off x="0" y="5497712"/>
            <a:ext cx="7382405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it-IT" sz="3200" b="1" dirty="0" smtClean="0">
                <a:solidFill>
                  <a:schemeClr val="bg1"/>
                </a:solidFill>
                <a:latin typeface="Trebuchet MS"/>
                <a:cs typeface="Trebuchet MS"/>
              </a:rPr>
              <a:t>WORLD SKATE </a:t>
            </a:r>
            <a:r>
              <a:rPr lang="it-IT" sz="3200" dirty="0" err="1">
                <a:solidFill>
                  <a:srgbClr val="FFFFFF"/>
                </a:solidFill>
                <a:latin typeface="Trebuchet MS"/>
                <a:cs typeface="Trebuchet MS"/>
              </a:rPr>
              <a:t>Patinaje</a:t>
            </a:r>
            <a:r>
              <a:rPr lang="it-IT" sz="320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lang="it-IT" sz="3200" dirty="0" err="1">
                <a:solidFill>
                  <a:srgbClr val="FFFFFF"/>
                </a:solidFill>
                <a:latin typeface="Trebuchet MS"/>
                <a:cs typeface="Trebuchet MS"/>
              </a:rPr>
              <a:t>Artístico</a:t>
            </a:r>
            <a:r>
              <a:rPr lang="it-IT" sz="320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endParaRPr lang="it-IT" sz="3200" dirty="0" smtClean="0">
              <a:solidFill>
                <a:schemeClr val="bg1"/>
              </a:solidFill>
              <a:latin typeface="Trebuchet MS"/>
              <a:cs typeface="Trebuchet MS"/>
            </a:endParaRPr>
          </a:p>
        </p:txBody>
      </p:sp>
      <p:pic>
        <p:nvPicPr>
          <p:cNvPr id="6" name="Immagin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81371" y="5521891"/>
            <a:ext cx="1037167" cy="1037167"/>
          </a:xfrm>
          <a:prstGeom prst="rect">
            <a:avLst/>
          </a:prstGeom>
        </p:spPr>
      </p:pic>
      <p:sp>
        <p:nvSpPr>
          <p:cNvPr id="2" name="CasellaDiTesto 1"/>
          <p:cNvSpPr txBox="1"/>
          <p:nvPr/>
        </p:nvSpPr>
        <p:spPr>
          <a:xfrm>
            <a:off x="1978557" y="6035732"/>
            <a:ext cx="531918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it-IT" dirty="0" err="1" smtClean="0">
                <a:solidFill>
                  <a:schemeClr val="bg1"/>
                </a:solidFill>
                <a:latin typeface="Trebuchet MS"/>
                <a:cs typeface="Trebuchet MS"/>
              </a:rPr>
              <a:t>www.rollersports.org</a:t>
            </a:r>
            <a:endParaRPr lang="it-IT" dirty="0">
              <a:solidFill>
                <a:schemeClr val="bg1"/>
              </a:solidFill>
              <a:latin typeface="Trebuchet MS"/>
              <a:cs typeface="Trebuchet MS"/>
            </a:endParaRPr>
          </a:p>
        </p:txBody>
      </p:sp>
    </p:spTree>
    <p:extLst>
      <p:ext uri="{BB962C8B-B14F-4D97-AF65-F5344CB8AC3E}">
        <p14:creationId xmlns:p14="http://schemas.microsoft.com/office/powerpoint/2010/main" val="417768548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ttangolo 5"/>
          <p:cNvSpPr/>
          <p:nvPr/>
        </p:nvSpPr>
        <p:spPr>
          <a:xfrm>
            <a:off x="0" y="0"/>
            <a:ext cx="9144000" cy="1049868"/>
          </a:xfrm>
          <a:prstGeom prst="rect">
            <a:avLst/>
          </a:prstGeom>
          <a:solidFill>
            <a:srgbClr val="8EC02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4" name="CasellaDiTesto 3"/>
          <p:cNvSpPr txBox="1"/>
          <p:nvPr/>
        </p:nvSpPr>
        <p:spPr>
          <a:xfrm>
            <a:off x="239970" y="151488"/>
            <a:ext cx="7560736" cy="1200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it-IT" sz="2400" b="1" dirty="0" smtClean="0">
                <a:solidFill>
                  <a:srgbClr val="FFFFFF"/>
                </a:solidFill>
                <a:latin typeface="Trebuchet MS"/>
                <a:cs typeface="Trebuchet MS"/>
              </a:rPr>
              <a:t>WORLD SKATE | </a:t>
            </a:r>
            <a:r>
              <a:rPr lang="it-IT" sz="2400" dirty="0" err="1" smtClean="0">
                <a:solidFill>
                  <a:srgbClr val="FFFFFF"/>
                </a:solidFill>
                <a:latin typeface="Trebuchet MS"/>
                <a:cs typeface="Trebuchet MS"/>
              </a:rPr>
              <a:t>Patinaje</a:t>
            </a:r>
            <a:r>
              <a:rPr lang="it-IT" sz="240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lang="it-IT" sz="2400" dirty="0" err="1">
                <a:solidFill>
                  <a:srgbClr val="FFFFFF"/>
                </a:solidFill>
                <a:latin typeface="Trebuchet MS"/>
                <a:cs typeface="Trebuchet MS"/>
              </a:rPr>
              <a:t>Artístico</a:t>
            </a:r>
            <a:r>
              <a:rPr lang="it-IT" sz="240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endParaRPr lang="it-IT" sz="2400" dirty="0" smtClean="0">
              <a:solidFill>
                <a:srgbClr val="FFFFFF"/>
              </a:solidFill>
              <a:latin typeface="Trebuchet MS"/>
              <a:cs typeface="Trebuchet MS"/>
            </a:endParaRPr>
          </a:p>
          <a:p>
            <a:pPr algn="r"/>
            <a:r>
              <a:rPr lang="it-IT" sz="2400" dirty="0" smtClean="0">
                <a:solidFill>
                  <a:srgbClr val="FFFFFF"/>
                </a:solidFill>
                <a:latin typeface="Trebuchet MS"/>
                <a:cs typeface="Trebuchet MS"/>
              </a:rPr>
              <a:t>NUEVAS FIGURAS| </a:t>
            </a:r>
            <a:r>
              <a:rPr lang="it-IT" sz="2400" dirty="0" err="1" smtClean="0">
                <a:solidFill>
                  <a:srgbClr val="FFFFFF"/>
                </a:solidFill>
                <a:latin typeface="Trebuchet MS"/>
                <a:cs typeface="Trebuchet MS"/>
              </a:rPr>
              <a:t>Puntos</a:t>
            </a:r>
            <a:r>
              <a:rPr lang="it-IT" sz="2400" dirty="0" smtClean="0">
                <a:solidFill>
                  <a:srgbClr val="FFFFFF"/>
                </a:solidFill>
                <a:latin typeface="Trebuchet MS"/>
                <a:cs typeface="Trebuchet MS"/>
              </a:rPr>
              <a:t> a </a:t>
            </a:r>
            <a:r>
              <a:rPr lang="it-IT" sz="2400" dirty="0" err="1" smtClean="0">
                <a:solidFill>
                  <a:srgbClr val="FFFFFF"/>
                </a:solidFill>
                <a:latin typeface="Trebuchet MS"/>
                <a:cs typeface="Trebuchet MS"/>
              </a:rPr>
              <a:t>Juzgar</a:t>
            </a:r>
            <a:endParaRPr lang="it-IT" sz="2400" dirty="0">
              <a:solidFill>
                <a:srgbClr val="FFFFFF"/>
              </a:solidFill>
              <a:latin typeface="Trebuchet MS"/>
              <a:cs typeface="Trebuchet MS"/>
            </a:endParaRPr>
          </a:p>
          <a:p>
            <a:pPr algn="r"/>
            <a:endParaRPr lang="it-IT" sz="2400" dirty="0" smtClean="0">
              <a:solidFill>
                <a:srgbClr val="FFFFFF"/>
              </a:solidFill>
              <a:latin typeface="Trebuchet MS"/>
              <a:cs typeface="Trebuchet MS"/>
            </a:endParaRPr>
          </a:p>
        </p:txBody>
      </p:sp>
      <p:pic>
        <p:nvPicPr>
          <p:cNvPr id="7" name="Immagin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51804" y="217502"/>
            <a:ext cx="696902" cy="696902"/>
          </a:xfrm>
          <a:prstGeom prst="rect">
            <a:avLst/>
          </a:prstGeom>
        </p:spPr>
      </p:pic>
      <p:sp>
        <p:nvSpPr>
          <p:cNvPr id="8" name="1 Título"/>
          <p:cNvSpPr txBox="1">
            <a:spLocks/>
          </p:cNvSpPr>
          <p:nvPr/>
        </p:nvSpPr>
        <p:spPr>
          <a:xfrm>
            <a:off x="694266" y="1350219"/>
            <a:ext cx="7700441" cy="72286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O" sz="2800" b="1" dirty="0" smtClean="0">
                <a:solidFill>
                  <a:srgbClr val="8EC02F"/>
                </a:solidFill>
                <a:latin typeface="Trebuchet MS"/>
                <a:cs typeface="Trebuchet MS"/>
              </a:rPr>
              <a:t>SIGNOS CONVENCIONALES</a:t>
            </a:r>
            <a:endParaRPr lang="es-CO" sz="2800" b="1" dirty="0">
              <a:solidFill>
                <a:srgbClr val="8EC02F"/>
              </a:solidFill>
              <a:latin typeface="Trebuchet MS"/>
              <a:cs typeface="Trebuchet MS"/>
            </a:endParaRPr>
          </a:p>
        </p:txBody>
      </p:sp>
      <p:sp>
        <p:nvSpPr>
          <p:cNvPr id="9" name="2 Marcador de contenido"/>
          <p:cNvSpPr txBox="1">
            <a:spLocks/>
          </p:cNvSpPr>
          <p:nvPr/>
        </p:nvSpPr>
        <p:spPr>
          <a:xfrm>
            <a:off x="1761045" y="2397666"/>
            <a:ext cx="3420534" cy="2397103"/>
          </a:xfrm>
          <a:prstGeom prst="rect">
            <a:avLst/>
          </a:prstGeom>
        </p:spPr>
        <p:txBody>
          <a:bodyPr vert="horz" lIns="91440" tIns="45720" rIns="91440" bIns="45720" numCol="2" rtlCol="0">
            <a:norm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buClr>
                <a:schemeClr val="accent1"/>
              </a:buClr>
            </a:pPr>
            <a:r>
              <a:rPr lang="es-CO" sz="2400" dirty="0" smtClean="0">
                <a:latin typeface="Trebuchet MS"/>
                <a:cs typeface="Trebuchet MS"/>
              </a:rPr>
              <a:t>C – Counter</a:t>
            </a:r>
          </a:p>
          <a:p>
            <a:pPr algn="l">
              <a:buClr>
                <a:schemeClr val="accent1"/>
              </a:buClr>
            </a:pPr>
            <a:r>
              <a:rPr lang="es-CO" sz="2400" dirty="0" smtClean="0">
                <a:latin typeface="Trebuchet MS"/>
                <a:cs typeface="Trebuchet MS"/>
              </a:rPr>
              <a:t>R – Rocker  </a:t>
            </a:r>
          </a:p>
          <a:p>
            <a:pPr algn="l">
              <a:buClr>
                <a:schemeClr val="accent1"/>
              </a:buClr>
            </a:pPr>
            <a:r>
              <a:rPr lang="es-CO" sz="2400" dirty="0" smtClean="0">
                <a:latin typeface="Trebuchet MS"/>
                <a:cs typeface="Trebuchet MS"/>
              </a:rPr>
              <a:t>B – Bracket </a:t>
            </a:r>
          </a:p>
          <a:p>
            <a:pPr algn="l">
              <a:buClr>
                <a:schemeClr val="accent1"/>
              </a:buClr>
            </a:pPr>
            <a:r>
              <a:rPr lang="es-CO" sz="2400" dirty="0" smtClean="0">
                <a:latin typeface="Trebuchet MS"/>
                <a:cs typeface="Trebuchet MS"/>
              </a:rPr>
              <a:t>T – </a:t>
            </a:r>
            <a:r>
              <a:rPr lang="es-CO" sz="2400" dirty="0" smtClean="0">
                <a:latin typeface="Trebuchet MS"/>
                <a:cs typeface="Trebuchet MS"/>
              </a:rPr>
              <a:t>Tres</a:t>
            </a:r>
            <a:endParaRPr lang="es-CO" sz="2400" dirty="0" smtClean="0">
              <a:latin typeface="Trebuchet MS"/>
              <a:cs typeface="Trebuchet MS"/>
            </a:endParaRPr>
          </a:p>
        </p:txBody>
      </p:sp>
      <p:sp>
        <p:nvSpPr>
          <p:cNvPr id="10" name="Meno 9"/>
          <p:cNvSpPr/>
          <p:nvPr/>
        </p:nvSpPr>
        <p:spPr>
          <a:xfrm>
            <a:off x="1608645" y="4997965"/>
            <a:ext cx="1896596" cy="822960"/>
          </a:xfrm>
          <a:prstGeom prst="mathMinus">
            <a:avLst/>
          </a:prstGeom>
          <a:ln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/>
          <a:lstStyle/>
          <a:p>
            <a:endParaRPr lang="it-IT"/>
          </a:p>
        </p:txBody>
      </p:sp>
      <p:sp>
        <p:nvSpPr>
          <p:cNvPr id="11" name="Meno 10"/>
          <p:cNvSpPr/>
          <p:nvPr/>
        </p:nvSpPr>
        <p:spPr>
          <a:xfrm>
            <a:off x="4964310" y="4987479"/>
            <a:ext cx="1896596" cy="914400"/>
          </a:xfrm>
          <a:prstGeom prst="mathMinus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2" name="CasellaDiTesto 11"/>
          <p:cNvSpPr txBox="1"/>
          <p:nvPr/>
        </p:nvSpPr>
        <p:spPr>
          <a:xfrm>
            <a:off x="1761046" y="5594231"/>
            <a:ext cx="197561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>
                <a:solidFill>
                  <a:srgbClr val="7F7F7F"/>
                </a:solidFill>
              </a:rPr>
              <a:t>Major part</a:t>
            </a:r>
            <a:endParaRPr lang="it-IT" dirty="0">
              <a:solidFill>
                <a:srgbClr val="7F7F7F"/>
              </a:solidFill>
            </a:endParaRPr>
          </a:p>
        </p:txBody>
      </p:sp>
      <p:sp>
        <p:nvSpPr>
          <p:cNvPr id="13" name="CasellaDiTesto 12"/>
          <p:cNvSpPr txBox="1"/>
          <p:nvPr/>
        </p:nvSpPr>
        <p:spPr>
          <a:xfrm>
            <a:off x="5122335" y="5598682"/>
            <a:ext cx="197561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>
                <a:solidFill>
                  <a:schemeClr val="bg1">
                    <a:lumMod val="50000"/>
                  </a:schemeClr>
                </a:solidFill>
              </a:rPr>
              <a:t>Minor part</a:t>
            </a:r>
            <a:endParaRPr lang="it-IT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4" name="2 Marcador de contenido"/>
          <p:cNvSpPr txBox="1">
            <a:spLocks/>
          </p:cNvSpPr>
          <p:nvPr/>
        </p:nvSpPr>
        <p:spPr>
          <a:xfrm>
            <a:off x="5122335" y="2397666"/>
            <a:ext cx="3894667" cy="2624037"/>
          </a:xfrm>
          <a:prstGeom prst="rect">
            <a:avLst/>
          </a:prstGeom>
        </p:spPr>
        <p:txBody>
          <a:bodyPr vert="horz" lIns="91440" tIns="45720" rIns="91440" bIns="45720" numCol="2" rtlCol="0">
            <a:normAutofit lnSpcReduction="10000"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buClr>
                <a:schemeClr val="accent1"/>
              </a:buClr>
            </a:pPr>
            <a:r>
              <a:rPr lang="es-CO" sz="2400" dirty="0">
                <a:latin typeface="Trebuchet MS"/>
                <a:cs typeface="Trebuchet MS"/>
              </a:rPr>
              <a:t>f – </a:t>
            </a:r>
            <a:r>
              <a:rPr lang="es-CO" sz="2400" dirty="0" smtClean="0">
                <a:latin typeface="Trebuchet MS"/>
                <a:cs typeface="Trebuchet MS"/>
              </a:rPr>
              <a:t>forward</a:t>
            </a:r>
            <a:endParaRPr lang="es-CO" sz="2400" dirty="0" smtClean="0">
              <a:latin typeface="Trebuchet MS"/>
              <a:cs typeface="Trebuchet MS"/>
            </a:endParaRPr>
          </a:p>
          <a:p>
            <a:pPr algn="l">
              <a:buClr>
                <a:schemeClr val="accent1"/>
              </a:buClr>
            </a:pPr>
            <a:r>
              <a:rPr lang="es-CO" sz="2400" dirty="0" smtClean="0">
                <a:latin typeface="Trebuchet MS"/>
                <a:cs typeface="Trebuchet MS"/>
              </a:rPr>
              <a:t>b </a:t>
            </a:r>
            <a:r>
              <a:rPr lang="es-CO" sz="2400" dirty="0">
                <a:latin typeface="Trebuchet MS"/>
                <a:cs typeface="Trebuchet MS"/>
              </a:rPr>
              <a:t>– backward </a:t>
            </a:r>
          </a:p>
          <a:p>
            <a:pPr algn="l">
              <a:buClr>
                <a:schemeClr val="accent1"/>
              </a:buClr>
            </a:pPr>
            <a:r>
              <a:rPr lang="es-CO" sz="2400" dirty="0">
                <a:latin typeface="Trebuchet MS"/>
                <a:cs typeface="Trebuchet MS"/>
              </a:rPr>
              <a:t>I – Inside</a:t>
            </a:r>
          </a:p>
          <a:p>
            <a:pPr algn="l">
              <a:buClr>
                <a:schemeClr val="accent1"/>
              </a:buClr>
            </a:pPr>
            <a:r>
              <a:rPr lang="es-CO" sz="2400" dirty="0">
                <a:latin typeface="Trebuchet MS"/>
                <a:cs typeface="Trebuchet MS"/>
              </a:rPr>
              <a:t>O – Outside </a:t>
            </a:r>
          </a:p>
          <a:p>
            <a:pPr algn="l">
              <a:buClr>
                <a:schemeClr val="accent1"/>
              </a:buClr>
            </a:pPr>
            <a:r>
              <a:rPr lang="es-CO" sz="2400" dirty="0">
                <a:latin typeface="Trebuchet MS"/>
                <a:cs typeface="Trebuchet MS"/>
              </a:rPr>
              <a:t>r – right</a:t>
            </a:r>
          </a:p>
          <a:p>
            <a:pPr algn="l">
              <a:buClr>
                <a:schemeClr val="accent1"/>
              </a:buClr>
            </a:pPr>
            <a:r>
              <a:rPr lang="es-CO" sz="2400" dirty="0">
                <a:latin typeface="Trebuchet MS"/>
                <a:cs typeface="Trebuchet MS"/>
              </a:rPr>
              <a:t>l – left </a:t>
            </a:r>
          </a:p>
        </p:txBody>
      </p:sp>
    </p:spTree>
    <p:extLst>
      <p:ext uri="{BB962C8B-B14F-4D97-AF65-F5344CB8AC3E}">
        <p14:creationId xmlns:p14="http://schemas.microsoft.com/office/powerpoint/2010/main" val="364941442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522888" y="1049868"/>
            <a:ext cx="8191506" cy="999065"/>
          </a:xfrm>
        </p:spPr>
        <p:txBody>
          <a:bodyPr>
            <a:noAutofit/>
          </a:bodyPr>
          <a:lstStyle/>
          <a:p>
            <a:pPr algn="r"/>
            <a:r>
              <a:rPr lang="it-IT" sz="2000" b="1" dirty="0">
                <a:solidFill>
                  <a:schemeClr val="bg1">
                    <a:lumMod val="50000"/>
                  </a:schemeClr>
                </a:solidFill>
                <a:latin typeface="Trebuchet MS"/>
                <a:cs typeface="Trebuchet MS"/>
              </a:rPr>
              <a:t>Fig. N°42 a/b</a:t>
            </a:r>
            <a:r>
              <a:rPr lang="it-IT" sz="2000" dirty="0">
                <a:solidFill>
                  <a:schemeClr val="bg1">
                    <a:lumMod val="50000"/>
                  </a:schemeClr>
                </a:solidFill>
                <a:latin typeface="Trebuchet MS"/>
                <a:cs typeface="Trebuchet MS"/>
              </a:rPr>
              <a:t>- </a:t>
            </a:r>
            <a:r>
              <a:rPr lang="it-IT" sz="2000" dirty="0" err="1">
                <a:solidFill>
                  <a:schemeClr val="bg1">
                    <a:lumMod val="50000"/>
                  </a:schemeClr>
                </a:solidFill>
                <a:latin typeface="Trebuchet MS"/>
                <a:cs typeface="Trebuchet MS"/>
              </a:rPr>
              <a:t>Counter</a:t>
            </a:r>
            <a:r>
              <a:rPr lang="it-IT" sz="2000" dirty="0">
                <a:solidFill>
                  <a:schemeClr val="bg1">
                    <a:lumMod val="50000"/>
                  </a:schemeClr>
                </a:solidFill>
                <a:latin typeface="Trebuchet MS"/>
                <a:cs typeface="Trebuchet MS"/>
              </a:rPr>
              <a:t> </a:t>
            </a:r>
            <a:r>
              <a:rPr lang="it-IT" sz="2000" dirty="0" err="1">
                <a:solidFill>
                  <a:schemeClr val="bg1">
                    <a:lumMod val="50000"/>
                  </a:schemeClr>
                </a:solidFill>
                <a:latin typeface="Trebuchet MS"/>
                <a:cs typeface="Trebuchet MS"/>
              </a:rPr>
              <a:t>adelante</a:t>
            </a:r>
            <a:r>
              <a:rPr lang="it-IT" sz="2000" dirty="0">
                <a:solidFill>
                  <a:schemeClr val="bg1">
                    <a:lumMod val="50000"/>
                  </a:schemeClr>
                </a:solidFill>
                <a:latin typeface="Trebuchet MS"/>
                <a:cs typeface="Trebuchet MS"/>
              </a:rPr>
              <a:t> </a:t>
            </a:r>
            <a:r>
              <a:rPr lang="it-IT" sz="2000" dirty="0" err="1">
                <a:solidFill>
                  <a:schemeClr val="bg1">
                    <a:lumMod val="50000"/>
                  </a:schemeClr>
                </a:solidFill>
                <a:latin typeface="Trebuchet MS"/>
                <a:cs typeface="Trebuchet MS"/>
              </a:rPr>
              <a:t>Externo</a:t>
            </a:r>
            <a:r>
              <a:rPr lang="it-IT" sz="2000" dirty="0">
                <a:solidFill>
                  <a:schemeClr val="bg1">
                    <a:lumMod val="50000"/>
                  </a:schemeClr>
                </a:solidFill>
                <a:latin typeface="Trebuchet MS"/>
                <a:cs typeface="Trebuchet MS"/>
              </a:rPr>
              <a:t> </a:t>
            </a:r>
            <a:r>
              <a:rPr lang="it-IT" sz="2000" dirty="0" err="1">
                <a:solidFill>
                  <a:schemeClr val="bg1">
                    <a:lumMod val="50000"/>
                  </a:schemeClr>
                </a:solidFill>
                <a:latin typeface="Trebuchet MS"/>
                <a:cs typeface="Trebuchet MS"/>
              </a:rPr>
              <a:t>combinado</a:t>
            </a:r>
            <a:r>
              <a:rPr lang="it-IT" sz="2000" dirty="0">
                <a:solidFill>
                  <a:schemeClr val="bg1">
                    <a:lumMod val="50000"/>
                  </a:schemeClr>
                </a:solidFill>
                <a:latin typeface="Trebuchet MS"/>
                <a:cs typeface="Trebuchet MS"/>
              </a:rPr>
              <a:t> con </a:t>
            </a:r>
            <a:r>
              <a:rPr lang="it-IT" sz="2000" dirty="0" err="1">
                <a:solidFill>
                  <a:schemeClr val="bg1">
                    <a:lumMod val="50000"/>
                  </a:schemeClr>
                </a:solidFill>
                <a:latin typeface="Trebuchet MS"/>
                <a:cs typeface="Trebuchet MS"/>
              </a:rPr>
              <a:t>Bracket</a:t>
            </a:r>
            <a:r>
              <a:rPr lang="it-IT" sz="2000" dirty="0">
                <a:solidFill>
                  <a:schemeClr val="bg1">
                    <a:lumMod val="50000"/>
                  </a:schemeClr>
                </a:solidFill>
                <a:latin typeface="Trebuchet MS"/>
                <a:cs typeface="Trebuchet MS"/>
              </a:rPr>
              <a:t/>
            </a:r>
            <a:br>
              <a:rPr lang="it-IT" sz="2000" dirty="0">
                <a:solidFill>
                  <a:schemeClr val="bg1">
                    <a:lumMod val="50000"/>
                  </a:schemeClr>
                </a:solidFill>
                <a:latin typeface="Trebuchet MS"/>
                <a:cs typeface="Trebuchet MS"/>
              </a:rPr>
            </a:br>
            <a:r>
              <a:rPr lang="it-IT" sz="2000" dirty="0">
                <a:solidFill>
                  <a:schemeClr val="bg1">
                    <a:lumMod val="50000"/>
                  </a:schemeClr>
                </a:solidFill>
                <a:latin typeface="Trebuchet MS"/>
                <a:cs typeface="Trebuchet MS"/>
              </a:rPr>
              <a:t>y </a:t>
            </a:r>
            <a:r>
              <a:rPr lang="it-IT" sz="2000" dirty="0" err="1">
                <a:solidFill>
                  <a:schemeClr val="bg1">
                    <a:lumMod val="50000"/>
                  </a:schemeClr>
                </a:solidFill>
                <a:latin typeface="Trebuchet MS"/>
                <a:cs typeface="Trebuchet MS"/>
              </a:rPr>
              <a:t>Counter</a:t>
            </a:r>
            <a:r>
              <a:rPr lang="it-IT" sz="2000" dirty="0">
                <a:solidFill>
                  <a:schemeClr val="bg1">
                    <a:lumMod val="50000"/>
                  </a:schemeClr>
                </a:solidFill>
                <a:latin typeface="Trebuchet MS"/>
                <a:cs typeface="Trebuchet MS"/>
              </a:rPr>
              <a:t> </a:t>
            </a:r>
            <a:r>
              <a:rPr lang="it-IT" sz="2000" dirty="0" err="1">
                <a:solidFill>
                  <a:schemeClr val="bg1">
                    <a:lumMod val="50000"/>
                  </a:schemeClr>
                </a:solidFill>
                <a:latin typeface="Trebuchet MS"/>
                <a:cs typeface="Trebuchet MS"/>
              </a:rPr>
              <a:t>adelante</a:t>
            </a:r>
            <a:r>
              <a:rPr lang="it-IT" sz="2000" dirty="0">
                <a:solidFill>
                  <a:schemeClr val="bg1">
                    <a:lumMod val="50000"/>
                  </a:schemeClr>
                </a:solidFill>
                <a:latin typeface="Trebuchet MS"/>
                <a:cs typeface="Trebuchet MS"/>
              </a:rPr>
              <a:t> Interno (</a:t>
            </a:r>
            <a:r>
              <a:rPr lang="it-IT" sz="2000" dirty="0" err="1">
                <a:solidFill>
                  <a:schemeClr val="bg1">
                    <a:lumMod val="50000"/>
                  </a:schemeClr>
                </a:solidFill>
                <a:latin typeface="Trebuchet MS"/>
                <a:cs typeface="Trebuchet MS"/>
              </a:rPr>
              <a:t>diagrama</a:t>
            </a:r>
            <a:r>
              <a:rPr lang="it-IT" sz="2000" dirty="0">
                <a:solidFill>
                  <a:schemeClr val="bg1">
                    <a:lumMod val="50000"/>
                  </a:schemeClr>
                </a:solidFill>
                <a:latin typeface="Trebuchet MS"/>
                <a:cs typeface="Trebuchet MS"/>
              </a:rPr>
              <a:t> pie a)</a:t>
            </a:r>
          </a:p>
        </p:txBody>
      </p:sp>
      <p:sp>
        <p:nvSpPr>
          <p:cNvPr id="8" name="Rettangolo 7"/>
          <p:cNvSpPr/>
          <p:nvPr/>
        </p:nvSpPr>
        <p:spPr>
          <a:xfrm>
            <a:off x="0" y="0"/>
            <a:ext cx="9144000" cy="1049868"/>
          </a:xfrm>
          <a:prstGeom prst="rect">
            <a:avLst/>
          </a:prstGeom>
          <a:solidFill>
            <a:srgbClr val="8EC02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10" name="Immagin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51804" y="217502"/>
            <a:ext cx="696902" cy="696902"/>
          </a:xfrm>
          <a:prstGeom prst="rect">
            <a:avLst/>
          </a:prstGeom>
        </p:spPr>
      </p:pic>
      <p:pic>
        <p:nvPicPr>
          <p:cNvPr id="4" name="Immagin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2112" y="2133598"/>
            <a:ext cx="5905276" cy="4500000"/>
          </a:xfrm>
          <a:prstGeom prst="rect">
            <a:avLst/>
          </a:prstGeom>
        </p:spPr>
      </p:pic>
      <p:sp>
        <p:nvSpPr>
          <p:cNvPr id="7" name="CasellaDiTesto 6"/>
          <p:cNvSpPr txBox="1"/>
          <p:nvPr/>
        </p:nvSpPr>
        <p:spPr>
          <a:xfrm>
            <a:off x="239970" y="151488"/>
            <a:ext cx="7560736" cy="1200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it-IT" sz="2400" b="1" dirty="0" smtClean="0">
                <a:solidFill>
                  <a:srgbClr val="FFFFFF"/>
                </a:solidFill>
                <a:latin typeface="Trebuchet MS"/>
                <a:cs typeface="Trebuchet MS"/>
              </a:rPr>
              <a:t>WORLD SKATE | </a:t>
            </a:r>
            <a:r>
              <a:rPr lang="it-IT" sz="2400" dirty="0" err="1" smtClean="0">
                <a:solidFill>
                  <a:srgbClr val="FFFFFF"/>
                </a:solidFill>
                <a:latin typeface="Trebuchet MS"/>
                <a:cs typeface="Trebuchet MS"/>
              </a:rPr>
              <a:t>Patinaje</a:t>
            </a:r>
            <a:r>
              <a:rPr lang="it-IT" sz="240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lang="it-IT" sz="2400" dirty="0" err="1">
                <a:solidFill>
                  <a:srgbClr val="FFFFFF"/>
                </a:solidFill>
                <a:latin typeface="Trebuchet MS"/>
                <a:cs typeface="Trebuchet MS"/>
              </a:rPr>
              <a:t>Artístico</a:t>
            </a:r>
            <a:r>
              <a:rPr lang="it-IT" sz="240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endParaRPr lang="it-IT" sz="2400" dirty="0" smtClean="0">
              <a:solidFill>
                <a:srgbClr val="FFFFFF"/>
              </a:solidFill>
              <a:latin typeface="Trebuchet MS"/>
              <a:cs typeface="Trebuchet MS"/>
            </a:endParaRPr>
          </a:p>
          <a:p>
            <a:pPr algn="r"/>
            <a:r>
              <a:rPr lang="it-IT" sz="2400" dirty="0" smtClean="0">
                <a:solidFill>
                  <a:srgbClr val="FFFFFF"/>
                </a:solidFill>
                <a:latin typeface="Trebuchet MS"/>
                <a:cs typeface="Trebuchet MS"/>
              </a:rPr>
              <a:t>NUEVAS FIGURAS| </a:t>
            </a:r>
            <a:r>
              <a:rPr lang="it-IT" sz="2400" dirty="0" err="1" smtClean="0">
                <a:solidFill>
                  <a:srgbClr val="FFFFFF"/>
                </a:solidFill>
                <a:latin typeface="Trebuchet MS"/>
                <a:cs typeface="Trebuchet MS"/>
              </a:rPr>
              <a:t>Puntos</a:t>
            </a:r>
            <a:r>
              <a:rPr lang="it-IT" sz="2400" dirty="0" smtClean="0">
                <a:solidFill>
                  <a:srgbClr val="FFFFFF"/>
                </a:solidFill>
                <a:latin typeface="Trebuchet MS"/>
                <a:cs typeface="Trebuchet MS"/>
              </a:rPr>
              <a:t> a </a:t>
            </a:r>
            <a:r>
              <a:rPr lang="it-IT" sz="2400" dirty="0" err="1" smtClean="0">
                <a:solidFill>
                  <a:srgbClr val="FFFFFF"/>
                </a:solidFill>
                <a:latin typeface="Trebuchet MS"/>
                <a:cs typeface="Trebuchet MS"/>
              </a:rPr>
              <a:t>Juzgar</a:t>
            </a:r>
            <a:endParaRPr lang="it-IT" sz="2400" dirty="0">
              <a:solidFill>
                <a:srgbClr val="FFFFFF"/>
              </a:solidFill>
              <a:latin typeface="Trebuchet MS"/>
              <a:cs typeface="Trebuchet MS"/>
            </a:endParaRPr>
          </a:p>
          <a:p>
            <a:pPr algn="r"/>
            <a:endParaRPr lang="it-IT" sz="2400" dirty="0" smtClean="0">
              <a:solidFill>
                <a:srgbClr val="FFFFFF"/>
              </a:solidFill>
              <a:latin typeface="Trebuchet MS"/>
              <a:cs typeface="Trebuchet MS"/>
            </a:endParaRPr>
          </a:p>
        </p:txBody>
      </p:sp>
    </p:spTree>
    <p:extLst>
      <p:ext uri="{BB962C8B-B14F-4D97-AF65-F5344CB8AC3E}">
        <p14:creationId xmlns:p14="http://schemas.microsoft.com/office/powerpoint/2010/main" val="397982552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515881" y="1049868"/>
            <a:ext cx="8229600" cy="974195"/>
          </a:xfrm>
        </p:spPr>
        <p:txBody>
          <a:bodyPr>
            <a:noAutofit/>
          </a:bodyPr>
          <a:lstStyle/>
          <a:p>
            <a:pPr algn="r"/>
            <a:r>
              <a:rPr lang="it-IT" sz="2000" b="1" dirty="0">
                <a:solidFill>
                  <a:srgbClr val="7F7F7F"/>
                </a:solidFill>
                <a:latin typeface="Trebuchet MS"/>
                <a:cs typeface="Trebuchet MS"/>
              </a:rPr>
              <a:t>Fig. N°43 a/b</a:t>
            </a:r>
            <a:r>
              <a:rPr lang="it-IT" sz="2000" dirty="0">
                <a:solidFill>
                  <a:srgbClr val="7F7F7F"/>
                </a:solidFill>
                <a:latin typeface="Trebuchet MS"/>
                <a:cs typeface="Trebuchet MS"/>
              </a:rPr>
              <a:t>- Rocker </a:t>
            </a:r>
            <a:r>
              <a:rPr lang="it-IT" sz="2000" dirty="0" err="1">
                <a:solidFill>
                  <a:srgbClr val="7F7F7F"/>
                </a:solidFill>
                <a:latin typeface="Trebuchet MS"/>
                <a:cs typeface="Trebuchet MS"/>
              </a:rPr>
              <a:t>adelante</a:t>
            </a:r>
            <a:r>
              <a:rPr lang="it-IT" sz="2000" dirty="0">
                <a:solidFill>
                  <a:srgbClr val="7F7F7F"/>
                </a:solidFill>
                <a:latin typeface="Trebuchet MS"/>
                <a:cs typeface="Trebuchet MS"/>
              </a:rPr>
              <a:t> </a:t>
            </a:r>
            <a:r>
              <a:rPr lang="it-IT" sz="2000" dirty="0" err="1">
                <a:solidFill>
                  <a:srgbClr val="7F7F7F"/>
                </a:solidFill>
                <a:latin typeface="Trebuchet MS"/>
                <a:cs typeface="Trebuchet MS"/>
              </a:rPr>
              <a:t>Externo</a:t>
            </a:r>
            <a:r>
              <a:rPr lang="it-IT" sz="2000" dirty="0">
                <a:solidFill>
                  <a:srgbClr val="7F7F7F"/>
                </a:solidFill>
                <a:latin typeface="Trebuchet MS"/>
                <a:cs typeface="Trebuchet MS"/>
              </a:rPr>
              <a:t> </a:t>
            </a:r>
            <a:r>
              <a:rPr lang="it-IT" sz="2000" dirty="0" err="1">
                <a:solidFill>
                  <a:srgbClr val="7F7F7F"/>
                </a:solidFill>
                <a:latin typeface="Trebuchet MS"/>
                <a:cs typeface="Trebuchet MS"/>
              </a:rPr>
              <a:t>combinado</a:t>
            </a:r>
            <a:r>
              <a:rPr lang="it-IT" sz="2000" dirty="0">
                <a:solidFill>
                  <a:srgbClr val="7F7F7F"/>
                </a:solidFill>
                <a:latin typeface="Trebuchet MS"/>
                <a:cs typeface="Trebuchet MS"/>
              </a:rPr>
              <a:t> con doble </a:t>
            </a:r>
            <a:r>
              <a:rPr lang="it-IT" sz="2000" dirty="0" err="1">
                <a:solidFill>
                  <a:srgbClr val="7F7F7F"/>
                </a:solidFill>
                <a:latin typeface="Trebuchet MS"/>
                <a:cs typeface="Trebuchet MS"/>
              </a:rPr>
              <a:t>tres</a:t>
            </a:r>
            <a:r>
              <a:rPr lang="it-IT" sz="2000" dirty="0">
                <a:solidFill>
                  <a:srgbClr val="7F7F7F"/>
                </a:solidFill>
                <a:latin typeface="Trebuchet MS"/>
                <a:cs typeface="Trebuchet MS"/>
              </a:rPr>
              <a:t/>
            </a:r>
            <a:br>
              <a:rPr lang="it-IT" sz="2000" dirty="0">
                <a:solidFill>
                  <a:srgbClr val="7F7F7F"/>
                </a:solidFill>
                <a:latin typeface="Trebuchet MS"/>
                <a:cs typeface="Trebuchet MS"/>
              </a:rPr>
            </a:br>
            <a:r>
              <a:rPr lang="it-IT" sz="2000" dirty="0">
                <a:solidFill>
                  <a:srgbClr val="7F7F7F"/>
                </a:solidFill>
                <a:latin typeface="Trebuchet MS"/>
                <a:cs typeface="Trebuchet MS"/>
              </a:rPr>
              <a:t>y rocker </a:t>
            </a:r>
            <a:r>
              <a:rPr lang="it-IT" sz="2000" dirty="0" err="1">
                <a:solidFill>
                  <a:srgbClr val="7F7F7F"/>
                </a:solidFill>
                <a:latin typeface="Trebuchet MS"/>
                <a:cs typeface="Trebuchet MS"/>
              </a:rPr>
              <a:t>atras</a:t>
            </a:r>
            <a:r>
              <a:rPr lang="it-IT" sz="2000" dirty="0">
                <a:solidFill>
                  <a:srgbClr val="7F7F7F"/>
                </a:solidFill>
                <a:latin typeface="Trebuchet MS"/>
                <a:cs typeface="Trebuchet MS"/>
              </a:rPr>
              <a:t> (</a:t>
            </a:r>
            <a:r>
              <a:rPr lang="it-IT" sz="2000" dirty="0" err="1">
                <a:solidFill>
                  <a:srgbClr val="7F7F7F"/>
                </a:solidFill>
                <a:latin typeface="Trebuchet MS"/>
                <a:cs typeface="Trebuchet MS"/>
              </a:rPr>
              <a:t>diagrama</a:t>
            </a:r>
            <a:r>
              <a:rPr lang="it-IT" sz="2000" dirty="0">
                <a:solidFill>
                  <a:srgbClr val="7F7F7F"/>
                </a:solidFill>
                <a:latin typeface="Trebuchet MS"/>
                <a:cs typeface="Trebuchet MS"/>
              </a:rPr>
              <a:t> pie a)</a:t>
            </a:r>
          </a:p>
        </p:txBody>
      </p:sp>
      <p:sp>
        <p:nvSpPr>
          <p:cNvPr id="5" name="Rettangolo 4"/>
          <p:cNvSpPr/>
          <p:nvPr/>
        </p:nvSpPr>
        <p:spPr>
          <a:xfrm>
            <a:off x="0" y="0"/>
            <a:ext cx="9144000" cy="1049868"/>
          </a:xfrm>
          <a:prstGeom prst="rect">
            <a:avLst/>
          </a:prstGeom>
          <a:solidFill>
            <a:srgbClr val="8EC02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7" name="Immagin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51804" y="217502"/>
            <a:ext cx="696902" cy="696902"/>
          </a:xfrm>
          <a:prstGeom prst="rect">
            <a:avLst/>
          </a:prstGeom>
        </p:spPr>
      </p:pic>
      <p:pic>
        <p:nvPicPr>
          <p:cNvPr id="8" name="Immagin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2098" y="2134003"/>
            <a:ext cx="5831314" cy="4500000"/>
          </a:xfrm>
          <a:prstGeom prst="rect">
            <a:avLst/>
          </a:prstGeom>
        </p:spPr>
      </p:pic>
      <p:sp>
        <p:nvSpPr>
          <p:cNvPr id="9" name="CasellaDiTesto 8"/>
          <p:cNvSpPr txBox="1"/>
          <p:nvPr/>
        </p:nvSpPr>
        <p:spPr>
          <a:xfrm>
            <a:off x="239970" y="151488"/>
            <a:ext cx="7560736" cy="1200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it-IT" sz="2400" b="1" dirty="0" smtClean="0">
                <a:solidFill>
                  <a:srgbClr val="FFFFFF"/>
                </a:solidFill>
                <a:latin typeface="Trebuchet MS"/>
                <a:cs typeface="Trebuchet MS"/>
              </a:rPr>
              <a:t>WORLD SKATE | </a:t>
            </a:r>
            <a:r>
              <a:rPr lang="it-IT" sz="2400" dirty="0" err="1" smtClean="0">
                <a:solidFill>
                  <a:srgbClr val="FFFFFF"/>
                </a:solidFill>
                <a:latin typeface="Trebuchet MS"/>
                <a:cs typeface="Trebuchet MS"/>
              </a:rPr>
              <a:t>Patinaje</a:t>
            </a:r>
            <a:r>
              <a:rPr lang="it-IT" sz="240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lang="it-IT" sz="2400" dirty="0" err="1">
                <a:solidFill>
                  <a:srgbClr val="FFFFFF"/>
                </a:solidFill>
                <a:latin typeface="Trebuchet MS"/>
                <a:cs typeface="Trebuchet MS"/>
              </a:rPr>
              <a:t>Artístico</a:t>
            </a:r>
            <a:r>
              <a:rPr lang="it-IT" sz="240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endParaRPr lang="it-IT" sz="2400" dirty="0" smtClean="0">
              <a:solidFill>
                <a:srgbClr val="FFFFFF"/>
              </a:solidFill>
              <a:latin typeface="Trebuchet MS"/>
              <a:cs typeface="Trebuchet MS"/>
            </a:endParaRPr>
          </a:p>
          <a:p>
            <a:pPr algn="r"/>
            <a:r>
              <a:rPr lang="it-IT" sz="2400" dirty="0" smtClean="0">
                <a:solidFill>
                  <a:srgbClr val="FFFFFF"/>
                </a:solidFill>
                <a:latin typeface="Trebuchet MS"/>
                <a:cs typeface="Trebuchet MS"/>
              </a:rPr>
              <a:t>NUEVAS FIGURAS| </a:t>
            </a:r>
            <a:r>
              <a:rPr lang="it-IT" sz="2400" dirty="0" err="1" smtClean="0">
                <a:solidFill>
                  <a:srgbClr val="FFFFFF"/>
                </a:solidFill>
                <a:latin typeface="Trebuchet MS"/>
                <a:cs typeface="Trebuchet MS"/>
              </a:rPr>
              <a:t>Puntos</a:t>
            </a:r>
            <a:r>
              <a:rPr lang="it-IT" sz="2400" dirty="0" smtClean="0">
                <a:solidFill>
                  <a:srgbClr val="FFFFFF"/>
                </a:solidFill>
                <a:latin typeface="Trebuchet MS"/>
                <a:cs typeface="Trebuchet MS"/>
              </a:rPr>
              <a:t> a </a:t>
            </a:r>
            <a:r>
              <a:rPr lang="it-IT" sz="2400" dirty="0" err="1" smtClean="0">
                <a:solidFill>
                  <a:srgbClr val="FFFFFF"/>
                </a:solidFill>
                <a:latin typeface="Trebuchet MS"/>
                <a:cs typeface="Trebuchet MS"/>
              </a:rPr>
              <a:t>Juzgar</a:t>
            </a:r>
            <a:endParaRPr lang="it-IT" sz="2400" dirty="0">
              <a:solidFill>
                <a:srgbClr val="FFFFFF"/>
              </a:solidFill>
              <a:latin typeface="Trebuchet MS"/>
              <a:cs typeface="Trebuchet MS"/>
            </a:endParaRPr>
          </a:p>
          <a:p>
            <a:pPr algn="r"/>
            <a:endParaRPr lang="it-IT" sz="2400" dirty="0" smtClean="0">
              <a:solidFill>
                <a:srgbClr val="FFFFFF"/>
              </a:solidFill>
              <a:latin typeface="Trebuchet MS"/>
              <a:cs typeface="Trebuchet MS"/>
            </a:endParaRPr>
          </a:p>
        </p:txBody>
      </p:sp>
    </p:spTree>
    <p:extLst>
      <p:ext uri="{BB962C8B-B14F-4D97-AF65-F5344CB8AC3E}">
        <p14:creationId xmlns:p14="http://schemas.microsoft.com/office/powerpoint/2010/main" val="143684450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12070" y="1049869"/>
            <a:ext cx="8043333" cy="974194"/>
          </a:xfrm>
        </p:spPr>
        <p:txBody>
          <a:bodyPr>
            <a:noAutofit/>
          </a:bodyPr>
          <a:lstStyle/>
          <a:p>
            <a:pPr algn="r"/>
            <a:r>
              <a:rPr lang="it-IT" sz="2000" b="1" dirty="0">
                <a:solidFill>
                  <a:srgbClr val="7F7F7F"/>
                </a:solidFill>
                <a:latin typeface="Trebuchet MS"/>
                <a:cs typeface="Trebuchet MS"/>
              </a:rPr>
              <a:t>Fig. N°44 a/b</a:t>
            </a:r>
            <a:r>
              <a:rPr lang="it-IT" sz="2000" dirty="0">
                <a:solidFill>
                  <a:srgbClr val="7F7F7F"/>
                </a:solidFill>
                <a:latin typeface="Trebuchet MS"/>
                <a:cs typeface="Trebuchet MS"/>
              </a:rPr>
              <a:t>- Rocker </a:t>
            </a:r>
            <a:r>
              <a:rPr lang="it-IT" sz="2000" dirty="0" err="1">
                <a:solidFill>
                  <a:srgbClr val="7F7F7F"/>
                </a:solidFill>
                <a:latin typeface="Trebuchet MS"/>
                <a:cs typeface="Trebuchet MS"/>
              </a:rPr>
              <a:t>adelante</a:t>
            </a:r>
            <a:r>
              <a:rPr lang="it-IT" sz="2000" dirty="0">
                <a:solidFill>
                  <a:srgbClr val="7F7F7F"/>
                </a:solidFill>
                <a:latin typeface="Trebuchet MS"/>
                <a:cs typeface="Trebuchet MS"/>
              </a:rPr>
              <a:t> Interno </a:t>
            </a:r>
            <a:r>
              <a:rPr lang="it-IT" sz="2000" dirty="0" err="1">
                <a:solidFill>
                  <a:srgbClr val="7F7F7F"/>
                </a:solidFill>
                <a:latin typeface="Trebuchet MS"/>
                <a:cs typeface="Trebuchet MS"/>
              </a:rPr>
              <a:t>combinado</a:t>
            </a:r>
            <a:r>
              <a:rPr lang="it-IT" sz="2000" dirty="0">
                <a:solidFill>
                  <a:srgbClr val="7F7F7F"/>
                </a:solidFill>
                <a:latin typeface="Trebuchet MS"/>
                <a:cs typeface="Trebuchet MS"/>
              </a:rPr>
              <a:t> con doble </a:t>
            </a:r>
            <a:r>
              <a:rPr lang="it-IT" sz="2000" dirty="0" err="1">
                <a:solidFill>
                  <a:srgbClr val="7F7F7F"/>
                </a:solidFill>
                <a:latin typeface="Trebuchet MS"/>
                <a:cs typeface="Trebuchet MS"/>
              </a:rPr>
              <a:t>tres</a:t>
            </a:r>
            <a:r>
              <a:rPr lang="it-IT" sz="2000" dirty="0">
                <a:solidFill>
                  <a:srgbClr val="7F7F7F"/>
                </a:solidFill>
                <a:latin typeface="Trebuchet MS"/>
                <a:cs typeface="Trebuchet MS"/>
              </a:rPr>
              <a:t/>
            </a:r>
            <a:br>
              <a:rPr lang="it-IT" sz="2000" dirty="0">
                <a:solidFill>
                  <a:srgbClr val="7F7F7F"/>
                </a:solidFill>
                <a:latin typeface="Trebuchet MS"/>
                <a:cs typeface="Trebuchet MS"/>
              </a:rPr>
            </a:br>
            <a:r>
              <a:rPr lang="it-IT" sz="2000" dirty="0">
                <a:solidFill>
                  <a:srgbClr val="7F7F7F"/>
                </a:solidFill>
                <a:latin typeface="Trebuchet MS"/>
                <a:cs typeface="Trebuchet MS"/>
              </a:rPr>
              <a:t>y rocker </a:t>
            </a:r>
            <a:r>
              <a:rPr lang="it-IT" sz="2000" dirty="0" err="1">
                <a:solidFill>
                  <a:srgbClr val="7F7F7F"/>
                </a:solidFill>
                <a:latin typeface="Trebuchet MS"/>
                <a:cs typeface="Trebuchet MS"/>
              </a:rPr>
              <a:t>atras</a:t>
            </a:r>
            <a:r>
              <a:rPr lang="it-IT" sz="2000" dirty="0">
                <a:solidFill>
                  <a:srgbClr val="7F7F7F"/>
                </a:solidFill>
                <a:latin typeface="Trebuchet MS"/>
                <a:cs typeface="Trebuchet MS"/>
              </a:rPr>
              <a:t> (</a:t>
            </a:r>
            <a:r>
              <a:rPr lang="it-IT" sz="2000" dirty="0" err="1">
                <a:solidFill>
                  <a:srgbClr val="7F7F7F"/>
                </a:solidFill>
                <a:latin typeface="Trebuchet MS"/>
                <a:cs typeface="Trebuchet MS"/>
              </a:rPr>
              <a:t>diagrama</a:t>
            </a:r>
            <a:r>
              <a:rPr lang="it-IT" sz="2000" dirty="0">
                <a:solidFill>
                  <a:srgbClr val="7F7F7F"/>
                </a:solidFill>
                <a:latin typeface="Trebuchet MS"/>
                <a:cs typeface="Trebuchet MS"/>
              </a:rPr>
              <a:t> pie b)</a:t>
            </a:r>
          </a:p>
        </p:txBody>
      </p:sp>
      <p:sp>
        <p:nvSpPr>
          <p:cNvPr id="4" name="Rettangolo 3"/>
          <p:cNvSpPr/>
          <p:nvPr/>
        </p:nvSpPr>
        <p:spPr>
          <a:xfrm>
            <a:off x="0" y="0"/>
            <a:ext cx="9144000" cy="1049868"/>
          </a:xfrm>
          <a:prstGeom prst="rect">
            <a:avLst/>
          </a:prstGeom>
          <a:solidFill>
            <a:srgbClr val="8EC02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7" name="Immagin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51804" y="217502"/>
            <a:ext cx="696902" cy="696902"/>
          </a:xfrm>
          <a:prstGeom prst="rect">
            <a:avLst/>
          </a:prstGeom>
        </p:spPr>
      </p:pic>
      <p:pic>
        <p:nvPicPr>
          <p:cNvPr id="8" name="Immagin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3318" y="2082803"/>
            <a:ext cx="5901508" cy="4555067"/>
          </a:xfrm>
          <a:prstGeom prst="rect">
            <a:avLst/>
          </a:prstGeom>
        </p:spPr>
      </p:pic>
      <p:sp>
        <p:nvSpPr>
          <p:cNvPr id="9" name="CasellaDiTesto 8"/>
          <p:cNvSpPr txBox="1"/>
          <p:nvPr/>
        </p:nvSpPr>
        <p:spPr>
          <a:xfrm>
            <a:off x="239970" y="151488"/>
            <a:ext cx="7560736" cy="1200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it-IT" sz="2400" b="1" dirty="0" smtClean="0">
                <a:solidFill>
                  <a:srgbClr val="FFFFFF"/>
                </a:solidFill>
                <a:latin typeface="Trebuchet MS"/>
                <a:cs typeface="Trebuchet MS"/>
              </a:rPr>
              <a:t>WORLD SKATE | </a:t>
            </a:r>
            <a:r>
              <a:rPr lang="it-IT" sz="2400" dirty="0" err="1" smtClean="0">
                <a:solidFill>
                  <a:srgbClr val="FFFFFF"/>
                </a:solidFill>
                <a:latin typeface="Trebuchet MS"/>
                <a:cs typeface="Trebuchet MS"/>
              </a:rPr>
              <a:t>Patinaje</a:t>
            </a:r>
            <a:r>
              <a:rPr lang="it-IT" sz="240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lang="it-IT" sz="2400" dirty="0" err="1">
                <a:solidFill>
                  <a:srgbClr val="FFFFFF"/>
                </a:solidFill>
                <a:latin typeface="Trebuchet MS"/>
                <a:cs typeface="Trebuchet MS"/>
              </a:rPr>
              <a:t>Artístico</a:t>
            </a:r>
            <a:r>
              <a:rPr lang="it-IT" sz="240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endParaRPr lang="it-IT" sz="2400" dirty="0" smtClean="0">
              <a:solidFill>
                <a:srgbClr val="FFFFFF"/>
              </a:solidFill>
              <a:latin typeface="Trebuchet MS"/>
              <a:cs typeface="Trebuchet MS"/>
            </a:endParaRPr>
          </a:p>
          <a:p>
            <a:pPr algn="r"/>
            <a:r>
              <a:rPr lang="it-IT" sz="2400" dirty="0" smtClean="0">
                <a:solidFill>
                  <a:srgbClr val="FFFFFF"/>
                </a:solidFill>
                <a:latin typeface="Trebuchet MS"/>
                <a:cs typeface="Trebuchet MS"/>
              </a:rPr>
              <a:t>NUEVAS FIGURAS| </a:t>
            </a:r>
            <a:r>
              <a:rPr lang="it-IT" sz="2400" dirty="0" err="1" smtClean="0">
                <a:solidFill>
                  <a:srgbClr val="FFFFFF"/>
                </a:solidFill>
                <a:latin typeface="Trebuchet MS"/>
                <a:cs typeface="Trebuchet MS"/>
              </a:rPr>
              <a:t>Puntos</a:t>
            </a:r>
            <a:r>
              <a:rPr lang="it-IT" sz="2400" dirty="0" smtClean="0">
                <a:solidFill>
                  <a:srgbClr val="FFFFFF"/>
                </a:solidFill>
                <a:latin typeface="Trebuchet MS"/>
                <a:cs typeface="Trebuchet MS"/>
              </a:rPr>
              <a:t> a </a:t>
            </a:r>
            <a:r>
              <a:rPr lang="it-IT" sz="2400" dirty="0" err="1" smtClean="0">
                <a:solidFill>
                  <a:srgbClr val="FFFFFF"/>
                </a:solidFill>
                <a:latin typeface="Trebuchet MS"/>
                <a:cs typeface="Trebuchet MS"/>
              </a:rPr>
              <a:t>Juzgar</a:t>
            </a:r>
            <a:endParaRPr lang="it-IT" sz="2400" dirty="0">
              <a:solidFill>
                <a:srgbClr val="FFFFFF"/>
              </a:solidFill>
              <a:latin typeface="Trebuchet MS"/>
              <a:cs typeface="Trebuchet MS"/>
            </a:endParaRPr>
          </a:p>
          <a:p>
            <a:pPr algn="r"/>
            <a:endParaRPr lang="it-IT" sz="2400" dirty="0" smtClean="0">
              <a:solidFill>
                <a:srgbClr val="FFFFFF"/>
              </a:solidFill>
              <a:latin typeface="Trebuchet MS"/>
              <a:cs typeface="Trebuchet MS"/>
            </a:endParaRPr>
          </a:p>
        </p:txBody>
      </p:sp>
    </p:spTree>
    <p:extLst>
      <p:ext uri="{BB962C8B-B14F-4D97-AF65-F5344CB8AC3E}">
        <p14:creationId xmlns:p14="http://schemas.microsoft.com/office/powerpoint/2010/main" val="41095624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531792" y="1092201"/>
            <a:ext cx="8229600" cy="931862"/>
          </a:xfrm>
        </p:spPr>
        <p:txBody>
          <a:bodyPr>
            <a:noAutofit/>
          </a:bodyPr>
          <a:lstStyle/>
          <a:p>
            <a:pPr algn="r"/>
            <a:r>
              <a:rPr lang="it-IT" sz="2000" b="1" dirty="0">
                <a:solidFill>
                  <a:srgbClr val="7F7F7F"/>
                </a:solidFill>
                <a:latin typeface="Trebuchet MS"/>
                <a:cs typeface="Trebuchet MS"/>
              </a:rPr>
              <a:t>Fig. N°45 a/b</a:t>
            </a:r>
            <a:r>
              <a:rPr lang="it-IT" sz="2000" dirty="0">
                <a:solidFill>
                  <a:srgbClr val="7F7F7F"/>
                </a:solidFill>
                <a:latin typeface="Trebuchet MS"/>
                <a:cs typeface="Trebuchet MS"/>
              </a:rPr>
              <a:t>- </a:t>
            </a:r>
            <a:r>
              <a:rPr lang="it-IT" sz="2000" dirty="0" err="1">
                <a:solidFill>
                  <a:srgbClr val="7F7F7F"/>
                </a:solidFill>
                <a:latin typeface="Trebuchet MS"/>
                <a:cs typeface="Trebuchet MS"/>
              </a:rPr>
              <a:t>Counter</a:t>
            </a:r>
            <a:r>
              <a:rPr lang="it-IT" sz="2000" dirty="0">
                <a:solidFill>
                  <a:srgbClr val="7F7F7F"/>
                </a:solidFill>
                <a:latin typeface="Trebuchet MS"/>
                <a:cs typeface="Trebuchet MS"/>
              </a:rPr>
              <a:t> </a:t>
            </a:r>
            <a:r>
              <a:rPr lang="it-IT" sz="2000" dirty="0" err="1">
                <a:solidFill>
                  <a:srgbClr val="7F7F7F"/>
                </a:solidFill>
                <a:latin typeface="Trebuchet MS"/>
                <a:cs typeface="Trebuchet MS"/>
              </a:rPr>
              <a:t>atras</a:t>
            </a:r>
            <a:r>
              <a:rPr lang="it-IT" sz="2000" dirty="0">
                <a:solidFill>
                  <a:srgbClr val="7F7F7F"/>
                </a:solidFill>
                <a:latin typeface="Trebuchet MS"/>
                <a:cs typeface="Trebuchet MS"/>
              </a:rPr>
              <a:t> </a:t>
            </a:r>
            <a:r>
              <a:rPr lang="it-IT" sz="2000" dirty="0" err="1">
                <a:solidFill>
                  <a:srgbClr val="7F7F7F"/>
                </a:solidFill>
                <a:latin typeface="Trebuchet MS"/>
                <a:cs typeface="Trebuchet MS"/>
              </a:rPr>
              <a:t>Externo</a:t>
            </a:r>
            <a:r>
              <a:rPr lang="it-IT" sz="2000" dirty="0">
                <a:solidFill>
                  <a:srgbClr val="7F7F7F"/>
                </a:solidFill>
                <a:latin typeface="Trebuchet MS"/>
                <a:cs typeface="Trebuchet MS"/>
              </a:rPr>
              <a:t> </a:t>
            </a:r>
            <a:r>
              <a:rPr lang="it-IT" sz="2000" dirty="0" err="1">
                <a:solidFill>
                  <a:srgbClr val="7F7F7F"/>
                </a:solidFill>
                <a:latin typeface="Trebuchet MS"/>
                <a:cs typeface="Trebuchet MS"/>
              </a:rPr>
              <a:t>combinado</a:t>
            </a:r>
            <a:r>
              <a:rPr lang="it-IT" sz="2000" dirty="0">
                <a:solidFill>
                  <a:srgbClr val="7F7F7F"/>
                </a:solidFill>
                <a:latin typeface="Trebuchet MS"/>
                <a:cs typeface="Trebuchet MS"/>
              </a:rPr>
              <a:t> con </a:t>
            </a:r>
            <a:r>
              <a:rPr lang="it-IT" sz="2000" dirty="0" err="1">
                <a:solidFill>
                  <a:srgbClr val="7F7F7F"/>
                </a:solidFill>
                <a:latin typeface="Trebuchet MS"/>
                <a:cs typeface="Trebuchet MS"/>
              </a:rPr>
              <a:t>Bracket</a:t>
            </a:r>
            <a:r>
              <a:rPr lang="it-IT" sz="2000" dirty="0">
                <a:solidFill>
                  <a:srgbClr val="7F7F7F"/>
                </a:solidFill>
                <a:latin typeface="Trebuchet MS"/>
                <a:cs typeface="Trebuchet MS"/>
              </a:rPr>
              <a:t/>
            </a:r>
            <a:br>
              <a:rPr lang="it-IT" sz="2000" dirty="0">
                <a:solidFill>
                  <a:srgbClr val="7F7F7F"/>
                </a:solidFill>
                <a:latin typeface="Trebuchet MS"/>
                <a:cs typeface="Trebuchet MS"/>
              </a:rPr>
            </a:br>
            <a:r>
              <a:rPr lang="it-IT" sz="2000" dirty="0">
                <a:solidFill>
                  <a:srgbClr val="7F7F7F"/>
                </a:solidFill>
                <a:latin typeface="Trebuchet MS"/>
                <a:cs typeface="Trebuchet MS"/>
              </a:rPr>
              <a:t>y </a:t>
            </a:r>
            <a:r>
              <a:rPr lang="it-IT" sz="2000" dirty="0" err="1">
                <a:solidFill>
                  <a:srgbClr val="7F7F7F"/>
                </a:solidFill>
                <a:latin typeface="Trebuchet MS"/>
                <a:cs typeface="Trebuchet MS"/>
              </a:rPr>
              <a:t>Counter</a:t>
            </a:r>
            <a:r>
              <a:rPr lang="it-IT" sz="2000" dirty="0">
                <a:solidFill>
                  <a:srgbClr val="7F7F7F"/>
                </a:solidFill>
                <a:latin typeface="Trebuchet MS"/>
                <a:cs typeface="Trebuchet MS"/>
              </a:rPr>
              <a:t> </a:t>
            </a:r>
            <a:r>
              <a:rPr lang="it-IT" sz="2000" dirty="0" err="1">
                <a:solidFill>
                  <a:srgbClr val="7F7F7F"/>
                </a:solidFill>
                <a:latin typeface="Trebuchet MS"/>
                <a:cs typeface="Trebuchet MS"/>
              </a:rPr>
              <a:t>atras</a:t>
            </a:r>
            <a:r>
              <a:rPr lang="it-IT" sz="2000" dirty="0">
                <a:solidFill>
                  <a:srgbClr val="7F7F7F"/>
                </a:solidFill>
                <a:latin typeface="Trebuchet MS"/>
                <a:cs typeface="Trebuchet MS"/>
              </a:rPr>
              <a:t> Interno (</a:t>
            </a:r>
            <a:r>
              <a:rPr lang="it-IT" sz="2000" dirty="0" err="1">
                <a:solidFill>
                  <a:srgbClr val="7F7F7F"/>
                </a:solidFill>
                <a:latin typeface="Trebuchet MS"/>
                <a:cs typeface="Trebuchet MS"/>
              </a:rPr>
              <a:t>diagrama</a:t>
            </a:r>
            <a:r>
              <a:rPr lang="it-IT" sz="2000" dirty="0">
                <a:solidFill>
                  <a:srgbClr val="7F7F7F"/>
                </a:solidFill>
                <a:latin typeface="Trebuchet MS"/>
                <a:cs typeface="Trebuchet MS"/>
              </a:rPr>
              <a:t> pie b)</a:t>
            </a:r>
          </a:p>
        </p:txBody>
      </p:sp>
      <p:sp>
        <p:nvSpPr>
          <p:cNvPr id="4" name="Rettangolo 3"/>
          <p:cNvSpPr/>
          <p:nvPr/>
        </p:nvSpPr>
        <p:spPr>
          <a:xfrm>
            <a:off x="0" y="0"/>
            <a:ext cx="9144000" cy="1049868"/>
          </a:xfrm>
          <a:prstGeom prst="rect">
            <a:avLst/>
          </a:prstGeom>
          <a:solidFill>
            <a:srgbClr val="8EC02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7" name="Immagin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51804" y="217502"/>
            <a:ext cx="696902" cy="696902"/>
          </a:xfrm>
          <a:prstGeom prst="rect">
            <a:avLst/>
          </a:prstGeom>
        </p:spPr>
      </p:pic>
      <p:pic>
        <p:nvPicPr>
          <p:cNvPr id="8" name="Immagin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5734" y="2090535"/>
            <a:ext cx="5962207" cy="4521438"/>
          </a:xfrm>
          <a:prstGeom prst="rect">
            <a:avLst/>
          </a:prstGeom>
        </p:spPr>
      </p:pic>
      <p:sp>
        <p:nvSpPr>
          <p:cNvPr id="9" name="CasellaDiTesto 8"/>
          <p:cNvSpPr txBox="1"/>
          <p:nvPr/>
        </p:nvSpPr>
        <p:spPr>
          <a:xfrm>
            <a:off x="239970" y="151488"/>
            <a:ext cx="7560736" cy="1200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it-IT" sz="2400" b="1" dirty="0" smtClean="0">
                <a:solidFill>
                  <a:srgbClr val="FFFFFF"/>
                </a:solidFill>
                <a:latin typeface="Trebuchet MS"/>
                <a:cs typeface="Trebuchet MS"/>
              </a:rPr>
              <a:t>WORLD SKATE | </a:t>
            </a:r>
            <a:r>
              <a:rPr lang="it-IT" sz="2400" dirty="0" err="1" smtClean="0">
                <a:solidFill>
                  <a:srgbClr val="FFFFFF"/>
                </a:solidFill>
                <a:latin typeface="Trebuchet MS"/>
                <a:cs typeface="Trebuchet MS"/>
              </a:rPr>
              <a:t>Patinaje</a:t>
            </a:r>
            <a:r>
              <a:rPr lang="it-IT" sz="240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lang="it-IT" sz="2400" dirty="0" err="1">
                <a:solidFill>
                  <a:srgbClr val="FFFFFF"/>
                </a:solidFill>
                <a:latin typeface="Trebuchet MS"/>
                <a:cs typeface="Trebuchet MS"/>
              </a:rPr>
              <a:t>Artístico</a:t>
            </a:r>
            <a:r>
              <a:rPr lang="it-IT" sz="240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endParaRPr lang="it-IT" sz="2400" dirty="0" smtClean="0">
              <a:solidFill>
                <a:srgbClr val="FFFFFF"/>
              </a:solidFill>
              <a:latin typeface="Trebuchet MS"/>
              <a:cs typeface="Trebuchet MS"/>
            </a:endParaRPr>
          </a:p>
          <a:p>
            <a:pPr algn="r"/>
            <a:r>
              <a:rPr lang="it-IT" sz="2400" dirty="0" smtClean="0">
                <a:solidFill>
                  <a:srgbClr val="FFFFFF"/>
                </a:solidFill>
                <a:latin typeface="Trebuchet MS"/>
                <a:cs typeface="Trebuchet MS"/>
              </a:rPr>
              <a:t>NUEVAS FIGURAS| </a:t>
            </a:r>
            <a:r>
              <a:rPr lang="it-IT" sz="2400" dirty="0" err="1" smtClean="0">
                <a:solidFill>
                  <a:srgbClr val="FFFFFF"/>
                </a:solidFill>
                <a:latin typeface="Trebuchet MS"/>
                <a:cs typeface="Trebuchet MS"/>
              </a:rPr>
              <a:t>Puntos</a:t>
            </a:r>
            <a:r>
              <a:rPr lang="it-IT" sz="2400" dirty="0" smtClean="0">
                <a:solidFill>
                  <a:srgbClr val="FFFFFF"/>
                </a:solidFill>
                <a:latin typeface="Trebuchet MS"/>
                <a:cs typeface="Trebuchet MS"/>
              </a:rPr>
              <a:t> a </a:t>
            </a:r>
            <a:r>
              <a:rPr lang="it-IT" sz="2400" dirty="0" err="1" smtClean="0">
                <a:solidFill>
                  <a:srgbClr val="FFFFFF"/>
                </a:solidFill>
                <a:latin typeface="Trebuchet MS"/>
                <a:cs typeface="Trebuchet MS"/>
              </a:rPr>
              <a:t>Juzgar</a:t>
            </a:r>
            <a:endParaRPr lang="it-IT" sz="2400" dirty="0">
              <a:solidFill>
                <a:srgbClr val="FFFFFF"/>
              </a:solidFill>
              <a:latin typeface="Trebuchet MS"/>
              <a:cs typeface="Trebuchet MS"/>
            </a:endParaRPr>
          </a:p>
          <a:p>
            <a:pPr algn="r"/>
            <a:endParaRPr lang="it-IT" sz="2400" dirty="0" smtClean="0">
              <a:solidFill>
                <a:srgbClr val="FFFFFF"/>
              </a:solidFill>
              <a:latin typeface="Trebuchet MS"/>
              <a:cs typeface="Trebuchet MS"/>
            </a:endParaRPr>
          </a:p>
        </p:txBody>
      </p:sp>
    </p:spTree>
    <p:extLst>
      <p:ext uri="{BB962C8B-B14F-4D97-AF65-F5344CB8AC3E}">
        <p14:creationId xmlns:p14="http://schemas.microsoft.com/office/powerpoint/2010/main" val="72885762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537777" y="1076126"/>
            <a:ext cx="8229600" cy="936095"/>
          </a:xfrm>
        </p:spPr>
        <p:txBody>
          <a:bodyPr>
            <a:noAutofit/>
          </a:bodyPr>
          <a:lstStyle/>
          <a:p>
            <a:pPr algn="r"/>
            <a:r>
              <a:rPr lang="it-IT" sz="2000" b="1" dirty="0">
                <a:solidFill>
                  <a:srgbClr val="7F7F7F"/>
                </a:solidFill>
                <a:latin typeface="Trebuchet MS"/>
                <a:cs typeface="Trebuchet MS"/>
              </a:rPr>
              <a:t>Fig. N°46 a/b</a:t>
            </a:r>
            <a:r>
              <a:rPr lang="it-IT" sz="2000" dirty="0">
                <a:solidFill>
                  <a:srgbClr val="7F7F7F"/>
                </a:solidFill>
                <a:latin typeface="Trebuchet MS"/>
                <a:cs typeface="Trebuchet MS"/>
              </a:rPr>
              <a:t>- </a:t>
            </a:r>
            <a:r>
              <a:rPr lang="it-IT" sz="2000" dirty="0" err="1">
                <a:solidFill>
                  <a:srgbClr val="7F7F7F"/>
                </a:solidFill>
                <a:latin typeface="Trebuchet MS"/>
                <a:cs typeface="Trebuchet MS"/>
              </a:rPr>
              <a:t>parrafo</a:t>
            </a:r>
            <a:r>
              <a:rPr lang="it-IT" sz="2000" dirty="0">
                <a:solidFill>
                  <a:srgbClr val="7F7F7F"/>
                </a:solidFill>
                <a:latin typeface="Trebuchet MS"/>
                <a:cs typeface="Trebuchet MS"/>
              </a:rPr>
              <a:t> doble </a:t>
            </a:r>
            <a:r>
              <a:rPr lang="it-IT" sz="2000" dirty="0" err="1">
                <a:solidFill>
                  <a:srgbClr val="7F7F7F"/>
                </a:solidFill>
                <a:latin typeface="Trebuchet MS"/>
                <a:cs typeface="Trebuchet MS"/>
              </a:rPr>
              <a:t>tres</a:t>
            </a:r>
            <a:r>
              <a:rPr lang="it-IT" sz="2000" dirty="0">
                <a:solidFill>
                  <a:srgbClr val="7F7F7F"/>
                </a:solidFill>
                <a:latin typeface="Trebuchet MS"/>
                <a:cs typeface="Trebuchet MS"/>
              </a:rPr>
              <a:t> </a:t>
            </a:r>
            <a:r>
              <a:rPr lang="it-IT" sz="2000" dirty="0" err="1">
                <a:solidFill>
                  <a:srgbClr val="7F7F7F"/>
                </a:solidFill>
                <a:latin typeface="Trebuchet MS"/>
                <a:cs typeface="Trebuchet MS"/>
              </a:rPr>
              <a:t>Externo</a:t>
            </a:r>
            <a:r>
              <a:rPr lang="it-IT" sz="2000" dirty="0">
                <a:solidFill>
                  <a:srgbClr val="7F7F7F"/>
                </a:solidFill>
                <a:latin typeface="Trebuchet MS"/>
                <a:cs typeface="Trebuchet MS"/>
              </a:rPr>
              <a:t> </a:t>
            </a:r>
            <a:r>
              <a:rPr lang="it-IT" sz="2000" dirty="0" err="1">
                <a:solidFill>
                  <a:srgbClr val="7F7F7F"/>
                </a:solidFill>
                <a:latin typeface="Trebuchet MS"/>
                <a:cs typeface="Trebuchet MS"/>
              </a:rPr>
              <a:t>adelante</a:t>
            </a:r>
            <a:r>
              <a:rPr lang="it-IT" sz="2000" dirty="0">
                <a:solidFill>
                  <a:srgbClr val="7F7F7F"/>
                </a:solidFill>
                <a:latin typeface="Trebuchet MS"/>
                <a:cs typeface="Trebuchet MS"/>
              </a:rPr>
              <a:t> </a:t>
            </a:r>
            <a:r>
              <a:rPr lang="it-IT" sz="2000" dirty="0" err="1">
                <a:solidFill>
                  <a:srgbClr val="7F7F7F"/>
                </a:solidFill>
                <a:latin typeface="Trebuchet MS"/>
                <a:cs typeface="Trebuchet MS"/>
              </a:rPr>
              <a:t>combinado</a:t>
            </a:r>
            <a:r>
              <a:rPr lang="it-IT" sz="2000" dirty="0">
                <a:solidFill>
                  <a:srgbClr val="7F7F7F"/>
                </a:solidFill>
                <a:latin typeface="Trebuchet MS"/>
                <a:cs typeface="Trebuchet MS"/>
              </a:rPr>
              <a:t> con</a:t>
            </a:r>
            <a:br>
              <a:rPr lang="it-IT" sz="2000" dirty="0">
                <a:solidFill>
                  <a:srgbClr val="7F7F7F"/>
                </a:solidFill>
                <a:latin typeface="Trebuchet MS"/>
                <a:cs typeface="Trebuchet MS"/>
              </a:rPr>
            </a:br>
            <a:r>
              <a:rPr lang="it-IT" sz="2000" dirty="0">
                <a:solidFill>
                  <a:srgbClr val="7F7F7F"/>
                </a:solidFill>
                <a:latin typeface="Trebuchet MS"/>
                <a:cs typeface="Trebuchet MS"/>
              </a:rPr>
              <a:t>Rocker </a:t>
            </a:r>
            <a:r>
              <a:rPr lang="it-IT" sz="2000" dirty="0" err="1">
                <a:solidFill>
                  <a:srgbClr val="7F7F7F"/>
                </a:solidFill>
                <a:latin typeface="Trebuchet MS"/>
                <a:cs typeface="Trebuchet MS"/>
              </a:rPr>
              <a:t>Externo</a:t>
            </a:r>
            <a:r>
              <a:rPr lang="it-IT" sz="2000" dirty="0">
                <a:solidFill>
                  <a:srgbClr val="7F7F7F"/>
                </a:solidFill>
                <a:latin typeface="Trebuchet MS"/>
                <a:cs typeface="Trebuchet MS"/>
              </a:rPr>
              <a:t> y doble </a:t>
            </a:r>
            <a:r>
              <a:rPr lang="it-IT" sz="2000" dirty="0" err="1">
                <a:solidFill>
                  <a:srgbClr val="7F7F7F"/>
                </a:solidFill>
                <a:latin typeface="Trebuchet MS"/>
                <a:cs typeface="Trebuchet MS"/>
              </a:rPr>
              <a:t>tres</a:t>
            </a:r>
            <a:r>
              <a:rPr lang="it-IT" sz="2000" dirty="0">
                <a:solidFill>
                  <a:srgbClr val="7F7F7F"/>
                </a:solidFill>
                <a:latin typeface="Trebuchet MS"/>
                <a:cs typeface="Trebuchet MS"/>
              </a:rPr>
              <a:t> </a:t>
            </a:r>
            <a:r>
              <a:rPr lang="it-IT" sz="2000" dirty="0" err="1">
                <a:solidFill>
                  <a:srgbClr val="7F7F7F"/>
                </a:solidFill>
                <a:latin typeface="Trebuchet MS"/>
                <a:cs typeface="Trebuchet MS"/>
              </a:rPr>
              <a:t>atras</a:t>
            </a:r>
            <a:r>
              <a:rPr lang="it-IT" sz="2000" dirty="0">
                <a:solidFill>
                  <a:srgbClr val="7F7F7F"/>
                </a:solidFill>
                <a:latin typeface="Trebuchet MS"/>
                <a:cs typeface="Trebuchet MS"/>
              </a:rPr>
              <a:t> (</a:t>
            </a:r>
            <a:r>
              <a:rPr lang="it-IT" sz="2000" dirty="0" err="1">
                <a:solidFill>
                  <a:srgbClr val="7F7F7F"/>
                </a:solidFill>
                <a:latin typeface="Trebuchet MS"/>
                <a:cs typeface="Trebuchet MS"/>
              </a:rPr>
              <a:t>diagrama</a:t>
            </a:r>
            <a:r>
              <a:rPr lang="it-IT" sz="2000" dirty="0">
                <a:solidFill>
                  <a:srgbClr val="7F7F7F"/>
                </a:solidFill>
                <a:latin typeface="Trebuchet MS"/>
                <a:cs typeface="Trebuchet MS"/>
              </a:rPr>
              <a:t> pie a)</a:t>
            </a:r>
          </a:p>
        </p:txBody>
      </p:sp>
      <p:sp>
        <p:nvSpPr>
          <p:cNvPr id="5" name="Rettangolo 4"/>
          <p:cNvSpPr/>
          <p:nvPr/>
        </p:nvSpPr>
        <p:spPr>
          <a:xfrm>
            <a:off x="0" y="0"/>
            <a:ext cx="9144000" cy="1049868"/>
          </a:xfrm>
          <a:prstGeom prst="rect">
            <a:avLst/>
          </a:prstGeom>
          <a:solidFill>
            <a:srgbClr val="8EC02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7" name="Immagin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51804" y="217502"/>
            <a:ext cx="696902" cy="696902"/>
          </a:xfrm>
          <a:prstGeom prst="rect">
            <a:avLst/>
          </a:prstGeom>
        </p:spPr>
      </p:pic>
      <p:pic>
        <p:nvPicPr>
          <p:cNvPr id="8" name="Immagin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14839" y="2051382"/>
            <a:ext cx="4948182" cy="4560555"/>
          </a:xfrm>
          <a:prstGeom prst="rect">
            <a:avLst/>
          </a:prstGeom>
        </p:spPr>
      </p:pic>
      <p:sp>
        <p:nvSpPr>
          <p:cNvPr id="9" name="CasellaDiTesto 8"/>
          <p:cNvSpPr txBox="1"/>
          <p:nvPr/>
        </p:nvSpPr>
        <p:spPr>
          <a:xfrm>
            <a:off x="239970" y="151488"/>
            <a:ext cx="7560736" cy="1200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it-IT" sz="2400" b="1" dirty="0" smtClean="0">
                <a:solidFill>
                  <a:srgbClr val="FFFFFF"/>
                </a:solidFill>
                <a:latin typeface="Trebuchet MS"/>
                <a:cs typeface="Trebuchet MS"/>
              </a:rPr>
              <a:t>WORLD SKATE | </a:t>
            </a:r>
            <a:r>
              <a:rPr lang="it-IT" sz="2400" dirty="0" err="1" smtClean="0">
                <a:solidFill>
                  <a:srgbClr val="FFFFFF"/>
                </a:solidFill>
                <a:latin typeface="Trebuchet MS"/>
                <a:cs typeface="Trebuchet MS"/>
              </a:rPr>
              <a:t>Patinaje</a:t>
            </a:r>
            <a:r>
              <a:rPr lang="it-IT" sz="240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lang="it-IT" sz="2400" dirty="0" err="1">
                <a:solidFill>
                  <a:srgbClr val="FFFFFF"/>
                </a:solidFill>
                <a:latin typeface="Trebuchet MS"/>
                <a:cs typeface="Trebuchet MS"/>
              </a:rPr>
              <a:t>Artístico</a:t>
            </a:r>
            <a:r>
              <a:rPr lang="it-IT" sz="240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endParaRPr lang="it-IT" sz="2400" dirty="0" smtClean="0">
              <a:solidFill>
                <a:srgbClr val="FFFFFF"/>
              </a:solidFill>
              <a:latin typeface="Trebuchet MS"/>
              <a:cs typeface="Trebuchet MS"/>
            </a:endParaRPr>
          </a:p>
          <a:p>
            <a:pPr algn="r"/>
            <a:r>
              <a:rPr lang="it-IT" sz="2400" dirty="0" smtClean="0">
                <a:solidFill>
                  <a:srgbClr val="FFFFFF"/>
                </a:solidFill>
                <a:latin typeface="Trebuchet MS"/>
                <a:cs typeface="Trebuchet MS"/>
              </a:rPr>
              <a:t>NUEVAS FIGURAS| </a:t>
            </a:r>
            <a:r>
              <a:rPr lang="it-IT" sz="2400" dirty="0" err="1" smtClean="0">
                <a:solidFill>
                  <a:srgbClr val="FFFFFF"/>
                </a:solidFill>
                <a:latin typeface="Trebuchet MS"/>
                <a:cs typeface="Trebuchet MS"/>
              </a:rPr>
              <a:t>Puntos</a:t>
            </a:r>
            <a:r>
              <a:rPr lang="it-IT" sz="2400" dirty="0" smtClean="0">
                <a:solidFill>
                  <a:srgbClr val="FFFFFF"/>
                </a:solidFill>
                <a:latin typeface="Trebuchet MS"/>
                <a:cs typeface="Trebuchet MS"/>
              </a:rPr>
              <a:t> a </a:t>
            </a:r>
            <a:r>
              <a:rPr lang="it-IT" sz="2400" dirty="0" err="1" smtClean="0">
                <a:solidFill>
                  <a:srgbClr val="FFFFFF"/>
                </a:solidFill>
                <a:latin typeface="Trebuchet MS"/>
                <a:cs typeface="Trebuchet MS"/>
              </a:rPr>
              <a:t>Juzgar</a:t>
            </a:r>
            <a:endParaRPr lang="it-IT" sz="2400" dirty="0">
              <a:solidFill>
                <a:srgbClr val="FFFFFF"/>
              </a:solidFill>
              <a:latin typeface="Trebuchet MS"/>
              <a:cs typeface="Trebuchet MS"/>
            </a:endParaRPr>
          </a:p>
          <a:p>
            <a:pPr algn="r"/>
            <a:endParaRPr lang="it-IT" sz="2400" dirty="0" smtClean="0">
              <a:solidFill>
                <a:srgbClr val="FFFFFF"/>
              </a:solidFill>
              <a:latin typeface="Trebuchet MS"/>
              <a:cs typeface="Trebuchet MS"/>
            </a:endParaRPr>
          </a:p>
        </p:txBody>
      </p:sp>
    </p:spTree>
    <p:extLst>
      <p:ext uri="{BB962C8B-B14F-4D97-AF65-F5344CB8AC3E}">
        <p14:creationId xmlns:p14="http://schemas.microsoft.com/office/powerpoint/2010/main" val="256468385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550482" y="1058335"/>
            <a:ext cx="8229600" cy="986365"/>
          </a:xfrm>
        </p:spPr>
        <p:txBody>
          <a:bodyPr>
            <a:noAutofit/>
          </a:bodyPr>
          <a:lstStyle/>
          <a:p>
            <a:pPr algn="r"/>
            <a:r>
              <a:rPr lang="it-IT" sz="2000" b="1" dirty="0">
                <a:solidFill>
                  <a:srgbClr val="7F7F7F"/>
                </a:solidFill>
                <a:latin typeface="Trebuchet MS"/>
                <a:cs typeface="Trebuchet MS"/>
              </a:rPr>
              <a:t>Fig. N°47 a/b</a:t>
            </a:r>
            <a:r>
              <a:rPr lang="it-IT" sz="2000" dirty="0">
                <a:solidFill>
                  <a:srgbClr val="7F7F7F"/>
                </a:solidFill>
                <a:latin typeface="Trebuchet MS"/>
                <a:cs typeface="Trebuchet MS"/>
              </a:rPr>
              <a:t>- </a:t>
            </a:r>
            <a:r>
              <a:rPr lang="it-IT" sz="2000" dirty="0" err="1">
                <a:solidFill>
                  <a:srgbClr val="7F7F7F"/>
                </a:solidFill>
                <a:latin typeface="Trebuchet MS"/>
                <a:cs typeface="Trebuchet MS"/>
              </a:rPr>
              <a:t>Parrafo</a:t>
            </a:r>
            <a:r>
              <a:rPr lang="it-IT" sz="2000" dirty="0">
                <a:solidFill>
                  <a:srgbClr val="7F7F7F"/>
                </a:solidFill>
                <a:latin typeface="Trebuchet MS"/>
                <a:cs typeface="Trebuchet MS"/>
              </a:rPr>
              <a:t> </a:t>
            </a:r>
            <a:r>
              <a:rPr lang="it-IT" sz="2000" dirty="0" err="1">
                <a:solidFill>
                  <a:srgbClr val="7F7F7F"/>
                </a:solidFill>
                <a:latin typeface="Trebuchet MS"/>
                <a:cs typeface="Trebuchet MS"/>
              </a:rPr>
              <a:t>Bracket</a:t>
            </a:r>
            <a:r>
              <a:rPr lang="it-IT" sz="2000" dirty="0">
                <a:solidFill>
                  <a:srgbClr val="7F7F7F"/>
                </a:solidFill>
                <a:latin typeface="Trebuchet MS"/>
                <a:cs typeface="Trebuchet MS"/>
              </a:rPr>
              <a:t> </a:t>
            </a:r>
            <a:r>
              <a:rPr lang="it-IT" sz="2000" dirty="0" err="1">
                <a:solidFill>
                  <a:srgbClr val="7F7F7F"/>
                </a:solidFill>
                <a:latin typeface="Trebuchet MS"/>
                <a:cs typeface="Trebuchet MS"/>
              </a:rPr>
              <a:t>Externo</a:t>
            </a:r>
            <a:r>
              <a:rPr lang="it-IT" sz="2000" dirty="0">
                <a:solidFill>
                  <a:srgbClr val="7F7F7F"/>
                </a:solidFill>
                <a:latin typeface="Trebuchet MS"/>
                <a:cs typeface="Trebuchet MS"/>
              </a:rPr>
              <a:t> </a:t>
            </a:r>
            <a:r>
              <a:rPr lang="it-IT" sz="2000" dirty="0" err="1">
                <a:solidFill>
                  <a:srgbClr val="7F7F7F"/>
                </a:solidFill>
                <a:latin typeface="Trebuchet MS"/>
                <a:cs typeface="Trebuchet MS"/>
              </a:rPr>
              <a:t>adelante</a:t>
            </a:r>
            <a:r>
              <a:rPr lang="it-IT" sz="2000" dirty="0">
                <a:solidFill>
                  <a:srgbClr val="7F7F7F"/>
                </a:solidFill>
                <a:latin typeface="Trebuchet MS"/>
                <a:cs typeface="Trebuchet MS"/>
              </a:rPr>
              <a:t> </a:t>
            </a:r>
            <a:r>
              <a:rPr lang="it-IT" sz="2000" dirty="0" err="1">
                <a:solidFill>
                  <a:srgbClr val="7F7F7F"/>
                </a:solidFill>
                <a:latin typeface="Trebuchet MS"/>
                <a:cs typeface="Trebuchet MS"/>
              </a:rPr>
              <a:t>combinado</a:t>
            </a:r>
            <a:r>
              <a:rPr lang="it-IT" sz="2000" dirty="0">
                <a:solidFill>
                  <a:srgbClr val="7F7F7F"/>
                </a:solidFill>
                <a:latin typeface="Trebuchet MS"/>
                <a:cs typeface="Trebuchet MS"/>
              </a:rPr>
              <a:t> con</a:t>
            </a:r>
            <a:br>
              <a:rPr lang="it-IT" sz="2000" dirty="0">
                <a:solidFill>
                  <a:srgbClr val="7F7F7F"/>
                </a:solidFill>
                <a:latin typeface="Trebuchet MS"/>
                <a:cs typeface="Trebuchet MS"/>
              </a:rPr>
            </a:br>
            <a:r>
              <a:rPr lang="it-IT" sz="2000" dirty="0" err="1">
                <a:solidFill>
                  <a:srgbClr val="7F7F7F"/>
                </a:solidFill>
                <a:latin typeface="Trebuchet MS"/>
                <a:cs typeface="Trebuchet MS"/>
              </a:rPr>
              <a:t>Counter</a:t>
            </a:r>
            <a:r>
              <a:rPr lang="it-IT" sz="2000" dirty="0">
                <a:solidFill>
                  <a:srgbClr val="7F7F7F"/>
                </a:solidFill>
                <a:latin typeface="Trebuchet MS"/>
                <a:cs typeface="Trebuchet MS"/>
              </a:rPr>
              <a:t> Interno y </a:t>
            </a:r>
            <a:r>
              <a:rPr lang="it-IT" sz="2000" dirty="0" err="1">
                <a:solidFill>
                  <a:srgbClr val="7F7F7F"/>
                </a:solidFill>
                <a:latin typeface="Trebuchet MS"/>
                <a:cs typeface="Trebuchet MS"/>
              </a:rPr>
              <a:t>Bracket</a:t>
            </a:r>
            <a:r>
              <a:rPr lang="it-IT" sz="2000" dirty="0">
                <a:solidFill>
                  <a:srgbClr val="7F7F7F"/>
                </a:solidFill>
                <a:latin typeface="Trebuchet MS"/>
                <a:cs typeface="Trebuchet MS"/>
              </a:rPr>
              <a:t> </a:t>
            </a:r>
            <a:r>
              <a:rPr lang="it-IT" sz="2000" dirty="0" err="1">
                <a:solidFill>
                  <a:srgbClr val="7F7F7F"/>
                </a:solidFill>
                <a:latin typeface="Trebuchet MS"/>
                <a:cs typeface="Trebuchet MS"/>
              </a:rPr>
              <a:t>atras</a:t>
            </a:r>
            <a:r>
              <a:rPr lang="it-IT" sz="2000" dirty="0">
                <a:solidFill>
                  <a:srgbClr val="7F7F7F"/>
                </a:solidFill>
                <a:latin typeface="Trebuchet MS"/>
                <a:cs typeface="Trebuchet MS"/>
              </a:rPr>
              <a:t> (</a:t>
            </a:r>
            <a:r>
              <a:rPr lang="it-IT" sz="2000" dirty="0" err="1">
                <a:solidFill>
                  <a:srgbClr val="7F7F7F"/>
                </a:solidFill>
                <a:latin typeface="Trebuchet MS"/>
                <a:cs typeface="Trebuchet MS"/>
              </a:rPr>
              <a:t>diagrama</a:t>
            </a:r>
            <a:r>
              <a:rPr lang="it-IT" sz="2000" dirty="0">
                <a:solidFill>
                  <a:srgbClr val="7F7F7F"/>
                </a:solidFill>
                <a:latin typeface="Trebuchet MS"/>
                <a:cs typeface="Trebuchet MS"/>
              </a:rPr>
              <a:t> pie a)</a:t>
            </a:r>
          </a:p>
        </p:txBody>
      </p:sp>
      <p:sp>
        <p:nvSpPr>
          <p:cNvPr id="4" name="Rettangolo 3"/>
          <p:cNvSpPr/>
          <p:nvPr/>
        </p:nvSpPr>
        <p:spPr>
          <a:xfrm>
            <a:off x="0" y="0"/>
            <a:ext cx="9144000" cy="1049868"/>
          </a:xfrm>
          <a:prstGeom prst="rect">
            <a:avLst/>
          </a:prstGeom>
          <a:solidFill>
            <a:srgbClr val="8EC02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7" name="Immagin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51804" y="217502"/>
            <a:ext cx="696902" cy="696902"/>
          </a:xfrm>
          <a:prstGeom prst="rect">
            <a:avLst/>
          </a:prstGeom>
        </p:spPr>
      </p:pic>
      <p:pic>
        <p:nvPicPr>
          <p:cNvPr id="8" name="Immagin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9296" y="2044700"/>
            <a:ext cx="4972684" cy="4567238"/>
          </a:xfrm>
          <a:prstGeom prst="rect">
            <a:avLst/>
          </a:prstGeom>
        </p:spPr>
      </p:pic>
      <p:sp>
        <p:nvSpPr>
          <p:cNvPr id="9" name="CasellaDiTesto 8"/>
          <p:cNvSpPr txBox="1"/>
          <p:nvPr/>
        </p:nvSpPr>
        <p:spPr>
          <a:xfrm>
            <a:off x="239970" y="151488"/>
            <a:ext cx="7560736" cy="1200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it-IT" sz="2400" b="1" dirty="0" smtClean="0">
                <a:solidFill>
                  <a:srgbClr val="FFFFFF"/>
                </a:solidFill>
                <a:latin typeface="Trebuchet MS"/>
                <a:cs typeface="Trebuchet MS"/>
              </a:rPr>
              <a:t>WORLD SKATE | </a:t>
            </a:r>
            <a:r>
              <a:rPr lang="it-IT" sz="2400" dirty="0" err="1" smtClean="0">
                <a:solidFill>
                  <a:srgbClr val="FFFFFF"/>
                </a:solidFill>
                <a:latin typeface="Trebuchet MS"/>
                <a:cs typeface="Trebuchet MS"/>
              </a:rPr>
              <a:t>Patinaje</a:t>
            </a:r>
            <a:r>
              <a:rPr lang="it-IT" sz="240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lang="it-IT" sz="2400" dirty="0" err="1">
                <a:solidFill>
                  <a:srgbClr val="FFFFFF"/>
                </a:solidFill>
                <a:latin typeface="Trebuchet MS"/>
                <a:cs typeface="Trebuchet MS"/>
              </a:rPr>
              <a:t>Artístico</a:t>
            </a:r>
            <a:r>
              <a:rPr lang="it-IT" sz="240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endParaRPr lang="it-IT" sz="2400" dirty="0" smtClean="0">
              <a:solidFill>
                <a:srgbClr val="FFFFFF"/>
              </a:solidFill>
              <a:latin typeface="Trebuchet MS"/>
              <a:cs typeface="Trebuchet MS"/>
            </a:endParaRPr>
          </a:p>
          <a:p>
            <a:pPr algn="r"/>
            <a:r>
              <a:rPr lang="it-IT" sz="2400" dirty="0" smtClean="0">
                <a:solidFill>
                  <a:srgbClr val="FFFFFF"/>
                </a:solidFill>
                <a:latin typeface="Trebuchet MS"/>
                <a:cs typeface="Trebuchet MS"/>
              </a:rPr>
              <a:t>NUEVAS FIGURAS| </a:t>
            </a:r>
            <a:r>
              <a:rPr lang="it-IT" sz="2400" dirty="0" err="1" smtClean="0">
                <a:solidFill>
                  <a:srgbClr val="FFFFFF"/>
                </a:solidFill>
                <a:latin typeface="Trebuchet MS"/>
                <a:cs typeface="Trebuchet MS"/>
              </a:rPr>
              <a:t>Puntos</a:t>
            </a:r>
            <a:r>
              <a:rPr lang="it-IT" sz="2400" dirty="0" smtClean="0">
                <a:solidFill>
                  <a:srgbClr val="FFFFFF"/>
                </a:solidFill>
                <a:latin typeface="Trebuchet MS"/>
                <a:cs typeface="Trebuchet MS"/>
              </a:rPr>
              <a:t> a </a:t>
            </a:r>
            <a:r>
              <a:rPr lang="it-IT" sz="2400" dirty="0" err="1" smtClean="0">
                <a:solidFill>
                  <a:srgbClr val="FFFFFF"/>
                </a:solidFill>
                <a:latin typeface="Trebuchet MS"/>
                <a:cs typeface="Trebuchet MS"/>
              </a:rPr>
              <a:t>Juzgar</a:t>
            </a:r>
            <a:endParaRPr lang="it-IT" sz="2400" dirty="0">
              <a:solidFill>
                <a:srgbClr val="FFFFFF"/>
              </a:solidFill>
              <a:latin typeface="Trebuchet MS"/>
              <a:cs typeface="Trebuchet MS"/>
            </a:endParaRPr>
          </a:p>
          <a:p>
            <a:pPr algn="r"/>
            <a:endParaRPr lang="it-IT" sz="2400" dirty="0" smtClean="0">
              <a:solidFill>
                <a:srgbClr val="FFFFFF"/>
              </a:solidFill>
              <a:latin typeface="Trebuchet MS"/>
              <a:cs typeface="Trebuchet MS"/>
            </a:endParaRPr>
          </a:p>
        </p:txBody>
      </p:sp>
    </p:spTree>
    <p:extLst>
      <p:ext uri="{BB962C8B-B14F-4D97-AF65-F5344CB8AC3E}">
        <p14:creationId xmlns:p14="http://schemas.microsoft.com/office/powerpoint/2010/main" val="372089500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544784" y="1062039"/>
            <a:ext cx="8229600" cy="1008092"/>
          </a:xfrm>
        </p:spPr>
        <p:txBody>
          <a:bodyPr>
            <a:noAutofit/>
          </a:bodyPr>
          <a:lstStyle/>
          <a:p>
            <a:pPr algn="r"/>
            <a:r>
              <a:rPr lang="it-IT" sz="2000" b="1" dirty="0">
                <a:solidFill>
                  <a:srgbClr val="7F7F7F"/>
                </a:solidFill>
                <a:latin typeface="Trebuchet MS"/>
                <a:cs typeface="Trebuchet MS"/>
              </a:rPr>
              <a:t>Fig. N°48 a/b- </a:t>
            </a:r>
            <a:r>
              <a:rPr lang="it-IT" sz="2000" dirty="0" err="1">
                <a:solidFill>
                  <a:srgbClr val="7F7F7F"/>
                </a:solidFill>
                <a:latin typeface="Trebuchet MS"/>
                <a:cs typeface="Trebuchet MS"/>
              </a:rPr>
              <a:t>parrafo</a:t>
            </a:r>
            <a:r>
              <a:rPr lang="it-IT" sz="2000" dirty="0">
                <a:solidFill>
                  <a:srgbClr val="7F7F7F"/>
                </a:solidFill>
                <a:latin typeface="Trebuchet MS"/>
                <a:cs typeface="Trebuchet MS"/>
              </a:rPr>
              <a:t> doble </a:t>
            </a:r>
            <a:r>
              <a:rPr lang="it-IT" sz="2000" dirty="0" err="1">
                <a:solidFill>
                  <a:srgbClr val="7F7F7F"/>
                </a:solidFill>
                <a:latin typeface="Trebuchet MS"/>
                <a:cs typeface="Trebuchet MS"/>
              </a:rPr>
              <a:t>tres</a:t>
            </a:r>
            <a:r>
              <a:rPr lang="it-IT" sz="2000" dirty="0">
                <a:solidFill>
                  <a:srgbClr val="7F7F7F"/>
                </a:solidFill>
                <a:latin typeface="Trebuchet MS"/>
                <a:cs typeface="Trebuchet MS"/>
              </a:rPr>
              <a:t> </a:t>
            </a:r>
            <a:r>
              <a:rPr lang="it-IT" sz="2000" dirty="0" err="1">
                <a:solidFill>
                  <a:srgbClr val="7F7F7F"/>
                </a:solidFill>
                <a:latin typeface="Trebuchet MS"/>
                <a:cs typeface="Trebuchet MS"/>
              </a:rPr>
              <a:t>Externo</a:t>
            </a:r>
            <a:r>
              <a:rPr lang="it-IT" sz="2000" dirty="0">
                <a:solidFill>
                  <a:srgbClr val="7F7F7F"/>
                </a:solidFill>
                <a:latin typeface="Trebuchet MS"/>
                <a:cs typeface="Trebuchet MS"/>
              </a:rPr>
              <a:t> </a:t>
            </a:r>
            <a:r>
              <a:rPr lang="it-IT" sz="2000" dirty="0" err="1">
                <a:solidFill>
                  <a:srgbClr val="7F7F7F"/>
                </a:solidFill>
                <a:latin typeface="Trebuchet MS"/>
                <a:cs typeface="Trebuchet MS"/>
              </a:rPr>
              <a:t>atras</a:t>
            </a:r>
            <a:r>
              <a:rPr lang="it-IT" sz="2000" dirty="0">
                <a:solidFill>
                  <a:srgbClr val="7F7F7F"/>
                </a:solidFill>
                <a:latin typeface="Trebuchet MS"/>
                <a:cs typeface="Trebuchet MS"/>
              </a:rPr>
              <a:t> </a:t>
            </a:r>
            <a:r>
              <a:rPr lang="it-IT" sz="2000" dirty="0" err="1">
                <a:solidFill>
                  <a:srgbClr val="7F7F7F"/>
                </a:solidFill>
                <a:latin typeface="Trebuchet MS"/>
                <a:cs typeface="Trebuchet MS"/>
              </a:rPr>
              <a:t>combinado</a:t>
            </a:r>
            <a:r>
              <a:rPr lang="it-IT" sz="2000" dirty="0">
                <a:solidFill>
                  <a:srgbClr val="7F7F7F"/>
                </a:solidFill>
                <a:latin typeface="Trebuchet MS"/>
                <a:cs typeface="Trebuchet MS"/>
              </a:rPr>
              <a:t> con</a:t>
            </a:r>
            <a:br>
              <a:rPr lang="it-IT" sz="2000" dirty="0">
                <a:solidFill>
                  <a:srgbClr val="7F7F7F"/>
                </a:solidFill>
                <a:latin typeface="Trebuchet MS"/>
                <a:cs typeface="Trebuchet MS"/>
              </a:rPr>
            </a:br>
            <a:r>
              <a:rPr lang="it-IT" sz="2000" dirty="0">
                <a:solidFill>
                  <a:srgbClr val="7F7F7F"/>
                </a:solidFill>
                <a:latin typeface="Trebuchet MS"/>
                <a:cs typeface="Trebuchet MS"/>
              </a:rPr>
              <a:t>Rocker </a:t>
            </a:r>
            <a:r>
              <a:rPr lang="it-IT" sz="2000" dirty="0" err="1">
                <a:solidFill>
                  <a:srgbClr val="7F7F7F"/>
                </a:solidFill>
                <a:latin typeface="Trebuchet MS"/>
                <a:cs typeface="Trebuchet MS"/>
              </a:rPr>
              <a:t>Externo</a:t>
            </a:r>
            <a:r>
              <a:rPr lang="it-IT" sz="2000" dirty="0">
                <a:solidFill>
                  <a:srgbClr val="7F7F7F"/>
                </a:solidFill>
                <a:latin typeface="Trebuchet MS"/>
                <a:cs typeface="Trebuchet MS"/>
              </a:rPr>
              <a:t> y doble </a:t>
            </a:r>
            <a:r>
              <a:rPr lang="it-IT" sz="2000" dirty="0" err="1">
                <a:solidFill>
                  <a:srgbClr val="7F7F7F"/>
                </a:solidFill>
                <a:latin typeface="Trebuchet MS"/>
                <a:cs typeface="Trebuchet MS"/>
              </a:rPr>
              <a:t>tres</a:t>
            </a:r>
            <a:r>
              <a:rPr lang="it-IT" sz="2000" dirty="0">
                <a:solidFill>
                  <a:srgbClr val="7F7F7F"/>
                </a:solidFill>
                <a:latin typeface="Trebuchet MS"/>
                <a:cs typeface="Trebuchet MS"/>
              </a:rPr>
              <a:t> </a:t>
            </a:r>
            <a:r>
              <a:rPr lang="it-IT" sz="2000" dirty="0" err="1">
                <a:solidFill>
                  <a:srgbClr val="7F7F7F"/>
                </a:solidFill>
                <a:latin typeface="Trebuchet MS"/>
                <a:cs typeface="Trebuchet MS"/>
              </a:rPr>
              <a:t>adelante</a:t>
            </a:r>
            <a:r>
              <a:rPr lang="it-IT" sz="2000" dirty="0">
                <a:solidFill>
                  <a:srgbClr val="7F7F7F"/>
                </a:solidFill>
                <a:latin typeface="Trebuchet MS"/>
                <a:cs typeface="Trebuchet MS"/>
              </a:rPr>
              <a:t> (</a:t>
            </a:r>
            <a:r>
              <a:rPr lang="it-IT" sz="2000" dirty="0" err="1">
                <a:solidFill>
                  <a:srgbClr val="7F7F7F"/>
                </a:solidFill>
                <a:latin typeface="Trebuchet MS"/>
                <a:cs typeface="Trebuchet MS"/>
              </a:rPr>
              <a:t>diagrama</a:t>
            </a:r>
            <a:r>
              <a:rPr lang="it-IT" sz="2000" dirty="0">
                <a:solidFill>
                  <a:srgbClr val="7F7F7F"/>
                </a:solidFill>
                <a:latin typeface="Trebuchet MS"/>
                <a:cs typeface="Trebuchet MS"/>
              </a:rPr>
              <a:t> pie b)</a:t>
            </a:r>
          </a:p>
        </p:txBody>
      </p:sp>
      <p:sp>
        <p:nvSpPr>
          <p:cNvPr id="5" name="Rettangolo 4"/>
          <p:cNvSpPr/>
          <p:nvPr/>
        </p:nvSpPr>
        <p:spPr>
          <a:xfrm>
            <a:off x="0" y="0"/>
            <a:ext cx="9144000" cy="1049868"/>
          </a:xfrm>
          <a:prstGeom prst="rect">
            <a:avLst/>
          </a:prstGeom>
          <a:solidFill>
            <a:srgbClr val="8EC02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7" name="Immagin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51804" y="217502"/>
            <a:ext cx="696902" cy="696902"/>
          </a:xfrm>
          <a:prstGeom prst="rect">
            <a:avLst/>
          </a:prstGeom>
        </p:spPr>
      </p:pic>
      <p:pic>
        <p:nvPicPr>
          <p:cNvPr id="8" name="Immagin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12459" y="2070131"/>
            <a:ext cx="4944997" cy="4541808"/>
          </a:xfrm>
          <a:prstGeom prst="rect">
            <a:avLst/>
          </a:prstGeom>
        </p:spPr>
      </p:pic>
      <p:sp>
        <p:nvSpPr>
          <p:cNvPr id="9" name="CasellaDiTesto 8"/>
          <p:cNvSpPr txBox="1"/>
          <p:nvPr/>
        </p:nvSpPr>
        <p:spPr>
          <a:xfrm>
            <a:off x="239970" y="151488"/>
            <a:ext cx="7560736" cy="1200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it-IT" sz="2400" b="1" dirty="0" smtClean="0">
                <a:solidFill>
                  <a:srgbClr val="FFFFFF"/>
                </a:solidFill>
                <a:latin typeface="Trebuchet MS"/>
                <a:cs typeface="Trebuchet MS"/>
              </a:rPr>
              <a:t>WORLD SKATE | </a:t>
            </a:r>
            <a:r>
              <a:rPr lang="it-IT" sz="2400" dirty="0" err="1" smtClean="0">
                <a:solidFill>
                  <a:srgbClr val="FFFFFF"/>
                </a:solidFill>
                <a:latin typeface="Trebuchet MS"/>
                <a:cs typeface="Trebuchet MS"/>
              </a:rPr>
              <a:t>Patinaje</a:t>
            </a:r>
            <a:r>
              <a:rPr lang="it-IT" sz="240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lang="it-IT" sz="2400" dirty="0" err="1">
                <a:solidFill>
                  <a:srgbClr val="FFFFFF"/>
                </a:solidFill>
                <a:latin typeface="Trebuchet MS"/>
                <a:cs typeface="Trebuchet MS"/>
              </a:rPr>
              <a:t>Artístico</a:t>
            </a:r>
            <a:r>
              <a:rPr lang="it-IT" sz="240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endParaRPr lang="it-IT" sz="2400" dirty="0" smtClean="0">
              <a:solidFill>
                <a:srgbClr val="FFFFFF"/>
              </a:solidFill>
              <a:latin typeface="Trebuchet MS"/>
              <a:cs typeface="Trebuchet MS"/>
            </a:endParaRPr>
          </a:p>
          <a:p>
            <a:pPr algn="r"/>
            <a:r>
              <a:rPr lang="it-IT" sz="2400" dirty="0" smtClean="0">
                <a:solidFill>
                  <a:srgbClr val="FFFFFF"/>
                </a:solidFill>
                <a:latin typeface="Trebuchet MS"/>
                <a:cs typeface="Trebuchet MS"/>
              </a:rPr>
              <a:t>NUEVAS FIGURAS| </a:t>
            </a:r>
            <a:r>
              <a:rPr lang="it-IT" sz="2400" dirty="0" err="1" smtClean="0">
                <a:solidFill>
                  <a:srgbClr val="FFFFFF"/>
                </a:solidFill>
                <a:latin typeface="Trebuchet MS"/>
                <a:cs typeface="Trebuchet MS"/>
              </a:rPr>
              <a:t>Puntos</a:t>
            </a:r>
            <a:r>
              <a:rPr lang="it-IT" sz="2400" dirty="0" smtClean="0">
                <a:solidFill>
                  <a:srgbClr val="FFFFFF"/>
                </a:solidFill>
                <a:latin typeface="Trebuchet MS"/>
                <a:cs typeface="Trebuchet MS"/>
              </a:rPr>
              <a:t> a </a:t>
            </a:r>
            <a:r>
              <a:rPr lang="it-IT" sz="2400" dirty="0" err="1" smtClean="0">
                <a:solidFill>
                  <a:srgbClr val="FFFFFF"/>
                </a:solidFill>
                <a:latin typeface="Trebuchet MS"/>
                <a:cs typeface="Trebuchet MS"/>
              </a:rPr>
              <a:t>Juzgar</a:t>
            </a:r>
            <a:endParaRPr lang="it-IT" sz="2400" dirty="0">
              <a:solidFill>
                <a:srgbClr val="FFFFFF"/>
              </a:solidFill>
              <a:latin typeface="Trebuchet MS"/>
              <a:cs typeface="Trebuchet MS"/>
            </a:endParaRPr>
          </a:p>
          <a:p>
            <a:pPr algn="r"/>
            <a:endParaRPr lang="it-IT" sz="2400" dirty="0" smtClean="0">
              <a:solidFill>
                <a:srgbClr val="FFFFFF"/>
              </a:solidFill>
              <a:latin typeface="Trebuchet MS"/>
              <a:cs typeface="Trebuchet MS"/>
            </a:endParaRPr>
          </a:p>
        </p:txBody>
      </p:sp>
    </p:spTree>
    <p:extLst>
      <p:ext uri="{BB962C8B-B14F-4D97-AF65-F5344CB8AC3E}">
        <p14:creationId xmlns:p14="http://schemas.microsoft.com/office/powerpoint/2010/main" val="30376098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439</TotalTime>
  <Words>380</Words>
  <Application>Microsoft Macintosh PowerPoint</Application>
  <PresentationFormat>Presentazione su schermo (4:3)</PresentationFormat>
  <Paragraphs>56</Paragraphs>
  <Slides>15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15</vt:i4>
      </vt:variant>
    </vt:vector>
  </HeadingPairs>
  <TitlesOfParts>
    <vt:vector size="16" baseType="lpstr">
      <vt:lpstr>Tema di Office</vt:lpstr>
      <vt:lpstr>Presentazione di PowerPoint</vt:lpstr>
      <vt:lpstr>Presentazione di PowerPoint</vt:lpstr>
      <vt:lpstr>Fig. N°42 a/b- Counter adelante Externo combinado con Bracket y Counter adelante Interno (diagrama pie a)</vt:lpstr>
      <vt:lpstr>Fig. N°43 a/b- Rocker adelante Externo combinado con doble tres y rocker atras (diagrama pie a)</vt:lpstr>
      <vt:lpstr>Fig. N°44 a/b- Rocker adelante Interno combinado con doble tres y rocker atras (diagrama pie b)</vt:lpstr>
      <vt:lpstr>Fig. N°45 a/b- Counter atras Externo combinado con Bracket y Counter atras Interno (diagrama pie b)</vt:lpstr>
      <vt:lpstr>Fig. N°46 a/b- parrafo doble tres Externo adelante combinado con Rocker Externo y doble tres atras (diagrama pie a)</vt:lpstr>
      <vt:lpstr>Fig. N°47 a/b- Parrafo Bracket Externo adelante combinado con Counter Interno y Bracket atras (diagrama pie a)</vt:lpstr>
      <vt:lpstr>Fig. N°48 a/b- parrafo doble tres Externo atras combinado con Rocker Externo y doble tres adelante (diagrama pie b)</vt:lpstr>
      <vt:lpstr>Fig. N°49 a/b- Parrafo Bracket Externo atras combinado con Counter Interno y Bracket adelante (diagrama pie b)</vt:lpstr>
      <vt:lpstr>Fig. N°50 a/b- parrafo doble tres Externo adelante combinado con Counter Externo y doble Tres atras (diagrama pie a)</vt:lpstr>
      <vt:lpstr>Fig. N°51 a/b- Parrafo Bracket Externo adelante combinado con Rocker Interno y Bracket atras (diagrama pie a)</vt:lpstr>
      <vt:lpstr>Fig. N°52 a/b- parrafo doble tres Externo atras combinado con Counter Externo y doble Tres adelante {diagrama pie b)</vt:lpstr>
      <vt:lpstr>Fig. N°53 a/b- Parrafo Bracket Externo atras combinado con Rocker Interno y Bracket adelante (diagrama pie b)</vt:lpstr>
      <vt:lpstr>Presentazione di PowerPoint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WORLD SKATE </dc:title>
  <dc:creator>Nicola Genchi</dc:creator>
  <cp:lastModifiedBy>FIHP FIHP</cp:lastModifiedBy>
  <cp:revision>31</cp:revision>
  <dcterms:created xsi:type="dcterms:W3CDTF">2017-10-25T08:52:51Z</dcterms:created>
  <dcterms:modified xsi:type="dcterms:W3CDTF">2017-10-31T10:36:37Z</dcterms:modified>
</cp:coreProperties>
</file>