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2" r:id="rId1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6" d="100"/>
          <a:sy n="116" d="100"/>
        </p:scale>
        <p:origin x="-648" y="-264"/>
      </p:cViewPr>
      <p:guideLst>
        <p:guide orient="horz" pos="4165"/>
        <p:guide orient="horz" pos="944"/>
        <p:guide pos="5472"/>
        <p:guide pos="2872"/>
        <p:guide pos="980"/>
        <p:guide pos="47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59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91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88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87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9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85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831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68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36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0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61A3F-E617-514C-9109-7C8D59BF4A7A}" type="datetimeFigureOut">
              <a:rPr lang="it-IT" smtClean="0"/>
              <a:t>31/10/17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A74A6-FC72-2C47-BC05-39C11EC0104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503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1" y="1"/>
            <a:ext cx="9144001" cy="5289054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183467" y="3897883"/>
            <a:ext cx="41989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 smtClean="0">
                <a:solidFill>
                  <a:schemeClr val="bg1"/>
                </a:solidFill>
                <a:latin typeface="Trebuchet MS"/>
                <a:cs typeface="Trebuchet MS"/>
              </a:rPr>
              <a:t>WORLD SKATE</a:t>
            </a:r>
          </a:p>
          <a:p>
            <a:pPr algn="dist"/>
            <a:r>
              <a:rPr lang="it-IT" sz="40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Patinaje</a:t>
            </a:r>
            <a:r>
              <a:rPr lang="it-IT" sz="4000" dirty="0" smtClean="0">
                <a:solidFill>
                  <a:schemeClr val="bg1"/>
                </a:solidFill>
                <a:latin typeface="Trebuchet MS"/>
                <a:cs typeface="Trebuchet MS"/>
              </a:rPr>
              <a:t> Artistico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371" y="4062988"/>
            <a:ext cx="1037167" cy="103716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41867" y="5343166"/>
            <a:ext cx="816133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it-IT" sz="39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NUEVAS </a:t>
            </a:r>
            <a:r>
              <a:rPr lang="it-IT" sz="3900" b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FIGURAS|Puntos</a:t>
            </a:r>
            <a:r>
              <a:rPr lang="it-IT" sz="39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a </a:t>
            </a:r>
            <a:r>
              <a:rPr lang="it-IT" sz="3900" b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Juzgar</a:t>
            </a:r>
            <a:endParaRPr lang="it-IT" sz="3900" b="1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30821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2888" y="1049868"/>
            <a:ext cx="8229600" cy="982499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N°49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Interno y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856" y="2032367"/>
            <a:ext cx="5012287" cy="457957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86172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2888" y="1049868"/>
            <a:ext cx="8229600" cy="965199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N°50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y doble Tres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999" y="1973535"/>
            <a:ext cx="5076678" cy="4638404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75133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992" y="1095906"/>
            <a:ext cx="8229600" cy="891815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N°51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Rocker Interno y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43" y="1987721"/>
            <a:ext cx="5083389" cy="462421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438581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992" y="1049868"/>
            <a:ext cx="8229600" cy="940857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N°52 a/b-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y doble Tres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{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230" y="1964669"/>
            <a:ext cx="5108730" cy="464727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06002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007" y="1104375"/>
            <a:ext cx="8229600" cy="886350"/>
          </a:xfrm>
        </p:spPr>
        <p:txBody>
          <a:bodyPr>
            <a:noAutofit/>
          </a:bodyPr>
          <a:lstStyle/>
          <a:p>
            <a:pPr algn="r"/>
            <a:r>
              <a:rPr lang="it-IT" sz="20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Fig</a:t>
            </a:r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. N°53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Rocker Interno y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670" y="1990725"/>
            <a:ext cx="5075626" cy="4621214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41504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-186267" y="0"/>
            <a:ext cx="9330267" cy="6857999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0" y="5497712"/>
            <a:ext cx="73824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smtClean="0">
                <a:solidFill>
                  <a:schemeClr val="bg1"/>
                </a:solidFill>
                <a:latin typeface="Trebuchet MS"/>
                <a:cs typeface="Trebuchet MS"/>
              </a:rPr>
              <a:t>WORLD SKATE </a:t>
            </a:r>
            <a:r>
              <a:rPr lang="it-IT" sz="3200" dirty="0" err="1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3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32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3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3200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371" y="5521891"/>
            <a:ext cx="1037167" cy="1037167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978557" y="6035732"/>
            <a:ext cx="5319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 err="1" smtClean="0">
                <a:solidFill>
                  <a:schemeClr val="bg1"/>
                </a:solidFill>
                <a:latin typeface="Trebuchet MS"/>
                <a:cs typeface="Trebuchet MS"/>
              </a:rPr>
              <a:t>www.rollersports.org</a:t>
            </a:r>
            <a:endParaRPr lang="it-IT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77685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694266" y="1350219"/>
            <a:ext cx="7700441" cy="722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800" b="1" dirty="0" smtClean="0">
                <a:solidFill>
                  <a:srgbClr val="8EC02F"/>
                </a:solidFill>
                <a:latin typeface="Trebuchet MS"/>
                <a:cs typeface="Trebuchet MS"/>
              </a:rPr>
              <a:t>SIGNOS CONVENCIONALES</a:t>
            </a:r>
            <a:endParaRPr lang="es-CO" sz="2800" b="1" dirty="0">
              <a:solidFill>
                <a:srgbClr val="8EC02F"/>
              </a:solidFill>
              <a:latin typeface="Trebuchet MS"/>
              <a:cs typeface="Trebuchet MS"/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1761045" y="2397666"/>
            <a:ext cx="3420534" cy="2397103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C – Counter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R – Rocker  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B – Bracket </a:t>
            </a: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T – </a:t>
            </a:r>
            <a:r>
              <a:rPr lang="es-CO" sz="2400" dirty="0" smtClean="0">
                <a:latin typeface="Trebuchet MS"/>
                <a:cs typeface="Trebuchet MS"/>
              </a:rPr>
              <a:t>Tres</a:t>
            </a:r>
            <a:endParaRPr lang="es-CO" sz="2400" dirty="0" smtClean="0">
              <a:latin typeface="Trebuchet MS"/>
              <a:cs typeface="Trebuchet MS"/>
            </a:endParaRPr>
          </a:p>
        </p:txBody>
      </p:sp>
      <p:sp>
        <p:nvSpPr>
          <p:cNvPr id="10" name="Meno 9"/>
          <p:cNvSpPr/>
          <p:nvPr/>
        </p:nvSpPr>
        <p:spPr>
          <a:xfrm>
            <a:off x="1608645" y="4997965"/>
            <a:ext cx="1896596" cy="822960"/>
          </a:xfrm>
          <a:prstGeom prst="mathMinus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1" name="Meno 10"/>
          <p:cNvSpPr/>
          <p:nvPr/>
        </p:nvSpPr>
        <p:spPr>
          <a:xfrm>
            <a:off x="4964310" y="4987479"/>
            <a:ext cx="1896596" cy="914400"/>
          </a:xfrm>
          <a:prstGeom prst="mathMinu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761046" y="5594231"/>
            <a:ext cx="197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7F7F7F"/>
                </a:solidFill>
              </a:rPr>
              <a:t>Major part</a:t>
            </a:r>
            <a:endParaRPr lang="it-IT" dirty="0">
              <a:solidFill>
                <a:srgbClr val="7F7F7F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122335" y="5598682"/>
            <a:ext cx="197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Minor part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5122335" y="2397666"/>
            <a:ext cx="3894667" cy="2624037"/>
          </a:xfrm>
          <a:prstGeom prst="rect">
            <a:avLst/>
          </a:prstGeom>
        </p:spPr>
        <p:txBody>
          <a:bodyPr vert="horz" lIns="91440" tIns="45720" rIns="91440" bIns="45720" numCol="2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f – </a:t>
            </a:r>
            <a:r>
              <a:rPr lang="es-CO" sz="2400" dirty="0" smtClean="0">
                <a:latin typeface="Trebuchet MS"/>
                <a:cs typeface="Trebuchet MS"/>
              </a:rPr>
              <a:t>forward</a:t>
            </a:r>
            <a:endParaRPr lang="es-CO" sz="2400" dirty="0" smtClean="0">
              <a:latin typeface="Trebuchet MS"/>
              <a:cs typeface="Trebuchet MS"/>
            </a:endParaRPr>
          </a:p>
          <a:p>
            <a:pPr algn="l">
              <a:buClr>
                <a:schemeClr val="accent1"/>
              </a:buClr>
            </a:pPr>
            <a:r>
              <a:rPr lang="es-CO" sz="2400" dirty="0" smtClean="0">
                <a:latin typeface="Trebuchet MS"/>
                <a:cs typeface="Trebuchet MS"/>
              </a:rPr>
              <a:t>b </a:t>
            </a:r>
            <a:r>
              <a:rPr lang="es-CO" sz="2400" dirty="0">
                <a:latin typeface="Trebuchet MS"/>
                <a:cs typeface="Trebuchet MS"/>
              </a:rPr>
              <a:t>– backward 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I – Inside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O – Outside 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r – right</a:t>
            </a:r>
          </a:p>
          <a:p>
            <a:pPr algn="l">
              <a:buClr>
                <a:schemeClr val="accent1"/>
              </a:buClr>
            </a:pPr>
            <a:r>
              <a:rPr lang="es-CO" sz="2400" dirty="0">
                <a:latin typeface="Trebuchet MS"/>
                <a:cs typeface="Trebuchet MS"/>
              </a:rPr>
              <a:t>l – left </a:t>
            </a:r>
          </a:p>
        </p:txBody>
      </p:sp>
    </p:spTree>
    <p:extLst>
      <p:ext uri="{BB962C8B-B14F-4D97-AF65-F5344CB8AC3E}">
        <p14:creationId xmlns:p14="http://schemas.microsoft.com/office/powerpoint/2010/main" val="364941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2888" y="1049868"/>
            <a:ext cx="8191506" cy="999065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Fig. N°42 a/b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con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/>
            </a:r>
            <a:b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y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Interno (</a:t>
            </a:r>
            <a:r>
              <a:rPr lang="it-IT" sz="2000" dirty="0" err="1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8" name="Rettangolo 7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112" y="2133598"/>
            <a:ext cx="5905276" cy="4500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7982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5881" y="1049868"/>
            <a:ext cx="8229600" cy="974195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N°43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/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y 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098" y="2134003"/>
            <a:ext cx="5831314" cy="45000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36844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2070" y="1049869"/>
            <a:ext cx="8043333" cy="974194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N°44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Interno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/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y 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18" y="2082803"/>
            <a:ext cx="5901508" cy="4555067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0956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1792" y="1092201"/>
            <a:ext cx="8229600" cy="931862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N°45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/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y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Interno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34" y="2090535"/>
            <a:ext cx="5962207" cy="452143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2885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7777" y="1076126"/>
            <a:ext cx="8229600" cy="936095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N°46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y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839" y="2051382"/>
            <a:ext cx="4948182" cy="456055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6468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0482" y="1058335"/>
            <a:ext cx="8229600" cy="986365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N°47 a/b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Counter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Interno y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Bracket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a)</a:t>
            </a:r>
          </a:p>
        </p:txBody>
      </p:sp>
      <p:sp>
        <p:nvSpPr>
          <p:cNvPr id="4" name="Rettangolo 3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96" y="2044700"/>
            <a:ext cx="4972684" cy="456723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20895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784" y="1062039"/>
            <a:ext cx="8229600" cy="1008092"/>
          </a:xfrm>
        </p:spPr>
        <p:txBody>
          <a:bodyPr>
            <a:noAutofit/>
          </a:bodyPr>
          <a:lstStyle/>
          <a:p>
            <a:pPr algn="r"/>
            <a:r>
              <a:rPr lang="it-IT" sz="2000" b="1" dirty="0">
                <a:solidFill>
                  <a:srgbClr val="7F7F7F"/>
                </a:solidFill>
                <a:latin typeface="Trebuchet MS"/>
                <a:cs typeface="Trebuchet MS"/>
              </a:rPr>
              <a:t>Fig. N°48 a/b-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parrafo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atras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combinado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con</a:t>
            </a:r>
            <a:b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</a:b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Rocker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Externo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y doble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tres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adelante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it-IT" sz="2000" dirty="0" err="1">
                <a:solidFill>
                  <a:srgbClr val="7F7F7F"/>
                </a:solidFill>
                <a:latin typeface="Trebuchet MS"/>
                <a:cs typeface="Trebuchet MS"/>
              </a:rPr>
              <a:t>diagrama</a:t>
            </a:r>
            <a:r>
              <a:rPr lang="it-IT" sz="2000" dirty="0">
                <a:solidFill>
                  <a:srgbClr val="7F7F7F"/>
                </a:solidFill>
                <a:latin typeface="Trebuchet MS"/>
                <a:cs typeface="Trebuchet MS"/>
              </a:rPr>
              <a:t> pie b)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9144000" cy="1049868"/>
          </a:xfrm>
          <a:prstGeom prst="rect">
            <a:avLst/>
          </a:prstGeom>
          <a:solidFill>
            <a:srgbClr val="8EC0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04" y="217502"/>
            <a:ext cx="696902" cy="6969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59" y="2070131"/>
            <a:ext cx="4944997" cy="454180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39970" y="151488"/>
            <a:ext cx="756073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WORLD SKATE 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Patinaje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2400" dirty="0" err="1">
                <a:solidFill>
                  <a:srgbClr val="FFFFFF"/>
                </a:solidFill>
                <a:latin typeface="Trebuchet MS"/>
                <a:cs typeface="Trebuchet MS"/>
              </a:rPr>
              <a:t>Artístico</a:t>
            </a:r>
            <a:r>
              <a:rPr lang="it-IT"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NUEVAS FIGURAS|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Puntos</a:t>
            </a:r>
            <a:r>
              <a:rPr lang="it-IT" sz="2400" dirty="0" smtClean="0">
                <a:solidFill>
                  <a:srgbClr val="FFFFFF"/>
                </a:solidFill>
                <a:latin typeface="Trebuchet MS"/>
                <a:cs typeface="Trebuchet MS"/>
              </a:rPr>
              <a:t> a </a:t>
            </a:r>
            <a:r>
              <a:rPr lang="it-IT" sz="2400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Juzgar</a:t>
            </a:r>
            <a:endParaRPr lang="it-IT" sz="240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algn="r"/>
            <a:endParaRPr lang="it-IT" sz="24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376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380</Words>
  <Application>Microsoft Macintosh PowerPoint</Application>
  <PresentationFormat>Presentazione su schermo (4:3)</PresentationFormat>
  <Paragraphs>56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di PowerPoint</vt:lpstr>
      <vt:lpstr>Presentazione di PowerPoint</vt:lpstr>
      <vt:lpstr>Fig. N°42 a/b- Counter adelante Externo combinado con Bracket y Counter adelante Interno (diagrama pie a)</vt:lpstr>
      <vt:lpstr>Fig. N°43 a/b- Rocker adelante Externo combinado con doble tres y rocker atras (diagrama pie a)</vt:lpstr>
      <vt:lpstr>Fig. N°44 a/b- Rocker adelante Interno combinado con doble tres y rocker atras (diagrama pie b)</vt:lpstr>
      <vt:lpstr>Fig. N°45 a/b- Counter atras Externo combinado con Bracket y Counter atras Interno (diagrama pie b)</vt:lpstr>
      <vt:lpstr>Fig. N°46 a/b- parrafo doble tres Externo adelante combinado con Rocker Externo y doble tres atras (diagrama pie a)</vt:lpstr>
      <vt:lpstr>Fig. N°47 a/b- Parrafo Bracket Externo adelante combinado con Counter Interno y Bracket atras (diagrama pie a)</vt:lpstr>
      <vt:lpstr>Fig. N°48 a/b- parrafo doble tres Externo atras combinado con Rocker Externo y doble tres adelante (diagrama pie b)</vt:lpstr>
      <vt:lpstr>Fig. N°49 a/b- Parrafo Bracket Externo atras combinado con Counter Interno y Bracket adelante (diagrama pie b)</vt:lpstr>
      <vt:lpstr>Fig. N°50 a/b- parrafo doble tres Externo adelante combinado con Counter Externo y doble Tres atras (diagrama pie a)</vt:lpstr>
      <vt:lpstr>Fig. N°51 a/b- Parrafo Bracket Externo adelante combinado con Rocker Interno y Bracket atras (diagrama pie a)</vt:lpstr>
      <vt:lpstr>Fig. N°52 a/b- parrafo doble tres Externo atras combinado con Counter Externo y doble Tres adelante {diagrama pie b)</vt:lpstr>
      <vt:lpstr>Fig. N°53 a/b- Parrafo Bracket Externo atras combinado con Rocker Interno y Bracket adelante (diagrama pie b)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SKATE </dc:title>
  <dc:creator>Nicola Genchi</dc:creator>
  <cp:lastModifiedBy>FIHP FIHP</cp:lastModifiedBy>
  <cp:revision>31</cp:revision>
  <dcterms:created xsi:type="dcterms:W3CDTF">2017-10-25T08:52:51Z</dcterms:created>
  <dcterms:modified xsi:type="dcterms:W3CDTF">2017-10-31T10:36:37Z</dcterms:modified>
</cp:coreProperties>
</file>