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"/>
  </p:notesMasterIdLst>
  <p:sldIdLst>
    <p:sldId id="262" r:id="rId2"/>
    <p:sldId id="279" r:id="rId3"/>
    <p:sldId id="266" r:id="rId4"/>
    <p:sldId id="298" r:id="rId5"/>
    <p:sldId id="283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1" d="100"/>
          <a:sy n="141" d="100"/>
        </p:scale>
        <p:origin x="-112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C6553-FA44-43C4-ACD8-61398669D7F3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1E6CA-95AD-4E4B-9B44-795F65B4F3E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51"/>
            <a:ext cx="7543800" cy="1945481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64617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752600" cy="4388644"/>
          </a:xfrm>
        </p:spPr>
        <p:txBody>
          <a:bodyPr vert="eaVert" anchor="b" anchorCtr="0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114800"/>
            <a:ext cx="7659687" cy="8763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889647"/>
            <a:ext cx="6135687" cy="12251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1658"/>
            <a:ext cx="7772400" cy="44577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572000"/>
            <a:ext cx="7772401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5750"/>
            <a:ext cx="7772400" cy="370713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121458"/>
            <a:ext cx="7772400" cy="445970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572000"/>
            <a:ext cx="7772400" cy="45948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6200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236720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82821" y="2990850"/>
            <a:ext cx="177546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6152" y="1188720"/>
            <a:ext cx="18287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24B74D1-0AA6-457C-9C93-BF35132AA6EC}" type="datetimeFigureOut">
              <a:rPr lang="en-US" smtClean="0"/>
              <a:t>16/10/17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0"/>
            <a:ext cx="6624736" cy="905815"/>
          </a:xfrm>
        </p:spPr>
        <p:txBody>
          <a:bodyPr>
            <a:noAutofit/>
          </a:bodyPr>
          <a:lstStyle/>
          <a:p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843558"/>
            <a:ext cx="7488832" cy="424847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46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-Párrafo Doble Tres externo adelante combinado con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Rocker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externo y Doble Tres atrás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dirty="0">
                <a:latin typeface="+mj-lt"/>
                <a:cs typeface="Latha" pitchFamily="34" charset="0"/>
              </a:rPr>
              <a:t>39-Párrafo Bucle atrás</a:t>
            </a:r>
            <a:endParaRPr lang="es-ES_tradnl" altLang="es-ES_tradnl" sz="1400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47-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Párrafo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externo adelante combinado con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Counter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interno y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atrás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48-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Párrafo Doble Tres externo atrás combinado con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Rocker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externo y Doble Tres adelante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dirty="0">
                <a:latin typeface="+mj-lt"/>
                <a:cs typeface="Latha" pitchFamily="34" charset="0"/>
              </a:rPr>
              <a:t>38-Párrafo Bucle adelante</a:t>
            </a:r>
            <a:endParaRPr lang="es-ES_tradnl" altLang="es-ES_tradnl" sz="1400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49-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Párrafo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externo atrás combinado con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Counter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interno y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adelante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50-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Párrafo Doble Tres externo adelante combinado con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Counter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externo y Doble Tres atrás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dirty="0">
                <a:latin typeface="+mj-lt"/>
                <a:cs typeface="Latha" pitchFamily="34" charset="0"/>
              </a:rPr>
              <a:t>39-Párrafo Bucle atrás</a:t>
            </a:r>
            <a:endParaRPr lang="es-ES_tradnl" altLang="es-ES_tradnl" sz="1400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51-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Párrafo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externo adelante combinado con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Rocker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interno y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atrás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i="1" dirty="0">
                <a:latin typeface="+mj-lt"/>
                <a:cs typeface="Latha" pitchFamily="34" charset="0"/>
              </a:rPr>
              <a:t>52-Párrafo Doble Tres externo atrás combinado con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Counter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externo y Doble Tres adelante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dirty="0">
                <a:latin typeface="+mj-lt"/>
                <a:cs typeface="Latha" pitchFamily="34" charset="0"/>
              </a:rPr>
              <a:t>38-Párrafo Bucle adelante</a:t>
            </a:r>
            <a:endParaRPr lang="es-ES_tradnl" altLang="es-ES_tradnl" sz="1400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53-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Párrafo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externo atrás combinado con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Rocker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interno y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adelante</a:t>
            </a:r>
            <a:endParaRPr lang="es-ES_tradnl" altLang="es-ES_tradnl" sz="1400" dirty="0">
              <a:latin typeface="+mj-lt"/>
              <a:cs typeface="Lath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76234" y="999441"/>
            <a:ext cx="1008112" cy="32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GRUPO 1</a:t>
            </a:r>
          </a:p>
          <a:p>
            <a:pPr algn="ctr"/>
            <a:endParaRPr lang="es-CO" sz="900" b="1" dirty="0"/>
          </a:p>
          <a:p>
            <a:pPr algn="ctr"/>
            <a:r>
              <a:rPr lang="es-CO" b="1" dirty="0" smtClean="0"/>
              <a:t>GRUPO </a:t>
            </a:r>
            <a:r>
              <a:rPr lang="es-CO" b="1" dirty="0"/>
              <a:t>2</a:t>
            </a:r>
          </a:p>
          <a:p>
            <a:pPr algn="ctr"/>
            <a:endParaRPr lang="es-CO" sz="1000" b="1" dirty="0"/>
          </a:p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GRUPO </a:t>
            </a:r>
            <a:r>
              <a:rPr lang="es-CO" b="1" dirty="0"/>
              <a:t>3</a:t>
            </a:r>
          </a:p>
          <a:p>
            <a:pPr algn="ctr"/>
            <a:endParaRPr lang="es-CO" sz="800" b="1" dirty="0"/>
          </a:p>
          <a:p>
            <a:pPr algn="ctr"/>
            <a:endParaRPr lang="es-CO" b="1" dirty="0"/>
          </a:p>
          <a:p>
            <a:pPr algn="ctr"/>
            <a:r>
              <a:rPr lang="es-CO" b="1" dirty="0"/>
              <a:t>GRUPO 4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259632" y="1779662"/>
            <a:ext cx="7128792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>
            <a:stCxn id="5" idx="3"/>
          </p:cNvCxnSpPr>
          <p:nvPr/>
        </p:nvCxnSpPr>
        <p:spPr>
          <a:xfrm>
            <a:off x="1284346" y="2638352"/>
            <a:ext cx="7104078" cy="540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1259632" y="3435846"/>
            <a:ext cx="7128792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61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164554"/>
            <a:ext cx="6624736" cy="688282"/>
          </a:xfrm>
        </p:spPr>
        <p:txBody>
          <a:bodyPr>
            <a:noAutofit/>
          </a:bodyPr>
          <a:lstStyle/>
          <a:p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411510"/>
            <a:ext cx="7560840" cy="424847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46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-Forward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outside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Double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Three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combined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with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outside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Rocker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and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backward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Double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Three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paragraph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dirty="0">
                <a:latin typeface="+mj-lt"/>
                <a:cs typeface="Latha" pitchFamily="34" charset="0"/>
              </a:rPr>
              <a:t>39-</a:t>
            </a:r>
            <a:r>
              <a:rPr lang="en-US" sz="1400" dirty="0"/>
              <a:t>Back outside paragraph Loops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47-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Forward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outside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combined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with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inside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Counter</a:t>
            </a:r>
            <a:r>
              <a:rPr lang="es-ES" altLang="es-ES_tradnl" sz="1400" b="1" i="1" dirty="0">
                <a:cs typeface="Latha" pitchFamily="34" charset="0"/>
              </a:rPr>
              <a:t> and </a:t>
            </a:r>
            <a:r>
              <a:rPr lang="es-ES" altLang="es-ES_tradnl" sz="1400" b="1" i="1" dirty="0" err="1">
                <a:cs typeface="Latha" pitchFamily="34" charset="0"/>
              </a:rPr>
              <a:t>backward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Bracket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paragraph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48-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Backward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Double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Three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combined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with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outside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R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ocker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and forward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Double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Three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paragraph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dirty="0">
                <a:latin typeface="+mj-lt"/>
                <a:cs typeface="Latha" pitchFamily="34" charset="0"/>
              </a:rPr>
              <a:t>38-</a:t>
            </a:r>
            <a:r>
              <a:rPr lang="en-US" sz="1400" dirty="0"/>
              <a:t>Forward outside paragraph Loop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49-</a:t>
            </a:r>
            <a:r>
              <a:rPr lang="es-ES" altLang="es-ES_tradnl" sz="1400" b="1" i="1" dirty="0" err="1">
                <a:cs typeface="Latha" pitchFamily="34" charset="0"/>
              </a:rPr>
              <a:t>Backward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outside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Bracket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combined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with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inside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Counter</a:t>
            </a:r>
            <a:r>
              <a:rPr lang="es-ES" altLang="es-ES_tradnl" sz="1400" b="1" i="1" dirty="0">
                <a:cs typeface="Latha" pitchFamily="34" charset="0"/>
              </a:rPr>
              <a:t> and forward </a:t>
            </a:r>
            <a:r>
              <a:rPr lang="es-ES" altLang="es-ES_tradnl" sz="1400" b="1" i="1" dirty="0" err="1">
                <a:cs typeface="Latha" pitchFamily="34" charset="0"/>
              </a:rPr>
              <a:t>Bracket</a:t>
            </a:r>
            <a:r>
              <a:rPr lang="es-ES" altLang="es-ES_tradnl" sz="1400" b="1" i="1" dirty="0">
                <a:cs typeface="Latha" pitchFamily="34" charset="0"/>
              </a:rPr>
              <a:t> </a:t>
            </a:r>
            <a:r>
              <a:rPr lang="es-ES" altLang="es-ES_tradnl" sz="1400" b="1" i="1" dirty="0" err="1">
                <a:cs typeface="Latha" pitchFamily="34" charset="0"/>
              </a:rPr>
              <a:t>paragraph</a:t>
            </a:r>
            <a:endParaRPr lang="es-ES_tradnl" altLang="es-ES_tradnl" sz="1400" b="1" dirty="0"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50-Forward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Double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Three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combined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with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outside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Counter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and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backward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Double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Three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paragraph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dirty="0">
                <a:cs typeface="Latha" pitchFamily="34" charset="0"/>
              </a:rPr>
              <a:t>39-</a:t>
            </a:r>
            <a:r>
              <a:rPr lang="en-US" sz="1400" dirty="0"/>
              <a:t>Back outside paragraph Loops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51-Forward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outside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combined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with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inside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Rocker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and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backward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paragraph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i="1" dirty="0">
                <a:latin typeface="+mj-lt"/>
                <a:cs typeface="Latha" pitchFamily="34" charset="0"/>
              </a:rPr>
              <a:t>52-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Backward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outside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Double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Three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combined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with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outside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Counter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and forward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Double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Three</a:t>
            </a:r>
            <a:r>
              <a:rPr lang="es-ES" altLang="es-ES_tradnl" sz="1400" b="1" i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i="1" dirty="0" err="1">
                <a:latin typeface="+mj-lt"/>
                <a:cs typeface="Latha" pitchFamily="34" charset="0"/>
              </a:rPr>
              <a:t>paragraph</a:t>
            </a:r>
            <a:endParaRPr lang="es-ES_tradnl" altLang="es-ES_tradnl" sz="1400" b="1" dirty="0">
              <a:latin typeface="+mj-lt"/>
              <a:cs typeface="Lath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dirty="0">
                <a:cs typeface="Latha" pitchFamily="34" charset="0"/>
              </a:rPr>
              <a:t>38-</a:t>
            </a:r>
            <a:r>
              <a:rPr lang="en-US" sz="1400" dirty="0"/>
              <a:t>Forward outside paragraph Loop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altLang="es-ES_tradnl" sz="1400" b="1" dirty="0">
                <a:latin typeface="+mj-lt"/>
                <a:cs typeface="Latha" pitchFamily="34" charset="0"/>
              </a:rPr>
              <a:t>53-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Backward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outside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combined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with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inside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Rocker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and forward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Bracket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r>
              <a:rPr lang="es-ES" altLang="es-ES_tradnl" sz="1400" b="1" dirty="0" err="1">
                <a:latin typeface="+mj-lt"/>
                <a:cs typeface="Latha" pitchFamily="34" charset="0"/>
              </a:rPr>
              <a:t>paragraph</a:t>
            </a:r>
            <a:r>
              <a:rPr lang="es-ES" altLang="es-ES_tradnl" sz="1400" b="1" dirty="0">
                <a:latin typeface="+mj-lt"/>
                <a:cs typeface="Latha" pitchFamily="34" charset="0"/>
              </a:rPr>
              <a:t> </a:t>
            </a:r>
            <a:endParaRPr lang="es-ES_tradnl" altLang="es-ES_tradnl" sz="1400" dirty="0">
              <a:latin typeface="+mj-lt"/>
              <a:cs typeface="Lath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-36512" y="657463"/>
            <a:ext cx="1008112" cy="438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err="1"/>
              <a:t>GROUP</a:t>
            </a:r>
            <a:r>
              <a:rPr lang="es-CO" b="1" dirty="0"/>
              <a:t> 1</a:t>
            </a:r>
          </a:p>
          <a:p>
            <a:pPr algn="ctr"/>
            <a:endParaRPr lang="es-CO" sz="900" b="1" dirty="0"/>
          </a:p>
          <a:p>
            <a:pPr algn="ctr"/>
            <a:endParaRPr lang="es-CO" b="1" dirty="0"/>
          </a:p>
          <a:p>
            <a:pPr algn="ctr"/>
            <a:r>
              <a:rPr lang="es-CO" b="1" dirty="0" err="1"/>
              <a:t>GROUP</a:t>
            </a:r>
            <a:r>
              <a:rPr lang="es-CO" b="1" dirty="0"/>
              <a:t> 2</a:t>
            </a:r>
          </a:p>
          <a:p>
            <a:pPr algn="ctr"/>
            <a:endParaRPr lang="es-CO" sz="1000" b="1" dirty="0"/>
          </a:p>
          <a:p>
            <a:pPr algn="ctr"/>
            <a:endParaRPr lang="es-CO" b="1" dirty="0"/>
          </a:p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GROUP </a:t>
            </a:r>
            <a:r>
              <a:rPr lang="es-CO" b="1" dirty="0"/>
              <a:t>3</a:t>
            </a:r>
          </a:p>
          <a:p>
            <a:pPr algn="ctr"/>
            <a:endParaRPr lang="es-CO" b="1" dirty="0"/>
          </a:p>
          <a:p>
            <a:pPr algn="ctr"/>
            <a:endParaRPr lang="es-CO" b="1" dirty="0" smtClean="0"/>
          </a:p>
          <a:p>
            <a:pPr algn="ctr"/>
            <a:endParaRPr lang="es-CO" b="1" dirty="0"/>
          </a:p>
          <a:p>
            <a:pPr algn="ctr"/>
            <a:r>
              <a:rPr lang="es-CO" b="1" dirty="0" smtClean="0"/>
              <a:t>GROUP </a:t>
            </a:r>
            <a:r>
              <a:rPr lang="es-CO" b="1" dirty="0"/>
              <a:t>4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043608" y="1491630"/>
            <a:ext cx="7344816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115616" y="2571750"/>
            <a:ext cx="7344816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1043608" y="3939902"/>
            <a:ext cx="7344816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90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9298"/>
            <a:ext cx="6621065" cy="49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16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52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57909" y="206769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</a:p>
        </p:txBody>
      </p:sp>
      <p:pic>
        <p:nvPicPr>
          <p:cNvPr id="3" name="figura 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92074"/>
            <a:ext cx="9051925" cy="49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3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iacenza">
  <a:themeElements>
    <a:clrScheme name="Adiacenz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iacenz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iacenz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Adiacenza.thmx</Template>
  <TotalTime>1186</TotalTime>
  <Words>285</Words>
  <Application>Microsoft Macintosh PowerPoint</Application>
  <PresentationFormat>Presentazione su schermo (16:9)</PresentationFormat>
  <Paragraphs>48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Adiacenza</vt:lpstr>
      <vt:lpstr>SENIOR</vt:lpstr>
      <vt:lpstr>SENIOR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WEB</dc:creator>
  <cp:lastModifiedBy>Nicola Genchi</cp:lastModifiedBy>
  <cp:revision>62</cp:revision>
  <dcterms:created xsi:type="dcterms:W3CDTF">2016-02-16T14:06:52Z</dcterms:created>
  <dcterms:modified xsi:type="dcterms:W3CDTF">2017-10-16T10:51:49Z</dcterms:modified>
</cp:coreProperties>
</file>