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6.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6" r:id="rId1"/>
  </p:sldMasterIdLst>
  <p:notesMasterIdLst>
    <p:notesMasterId r:id="rId27"/>
  </p:notesMasterIdLst>
  <p:sldIdLst>
    <p:sldId id="256" r:id="rId2"/>
    <p:sldId id="270" r:id="rId3"/>
    <p:sldId id="257" r:id="rId4"/>
    <p:sldId id="265" r:id="rId5"/>
    <p:sldId id="258" r:id="rId6"/>
    <p:sldId id="279" r:id="rId7"/>
    <p:sldId id="275" r:id="rId8"/>
    <p:sldId id="271" r:id="rId9"/>
    <p:sldId id="268" r:id="rId10"/>
    <p:sldId id="284" r:id="rId11"/>
    <p:sldId id="286" r:id="rId12"/>
    <p:sldId id="259" r:id="rId13"/>
    <p:sldId id="280" r:id="rId14"/>
    <p:sldId id="260" r:id="rId15"/>
    <p:sldId id="281" r:id="rId16"/>
    <p:sldId id="278" r:id="rId17"/>
    <p:sldId id="276" r:id="rId18"/>
    <p:sldId id="264" r:id="rId19"/>
    <p:sldId id="282" r:id="rId20"/>
    <p:sldId id="261" r:id="rId21"/>
    <p:sldId id="262" r:id="rId22"/>
    <p:sldId id="283" r:id="rId23"/>
    <p:sldId id="269" r:id="rId24"/>
    <p:sldId id="263" r:id="rId25"/>
    <p:sldId id="274"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01"/>
  </p:normalViewPr>
  <p:slideViewPr>
    <p:cSldViewPr snapToGrid="0" snapToObjects="1">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_rels/data13.xml.rels><?xml version="1.0" encoding="UTF-8" standalone="yes"?>
<Relationships xmlns="http://schemas.openxmlformats.org/package/2006/relationships"><Relationship Id="rId3" Type="http://schemas.openxmlformats.org/officeDocument/2006/relationships/hyperlink" Target="https://www.informed-sport.com/supplement-search/tags/informed-sport-australia" TargetMode="External"/><Relationship Id="rId2" Type="http://schemas.openxmlformats.org/officeDocument/2006/relationships/hyperlink" Target="https://hasta.org.au/supplement-testing/" TargetMode="External"/><Relationship Id="rId1" Type="http://schemas.openxmlformats.org/officeDocument/2006/relationships/hyperlink" Target="https://www.nsfsport.com/" TargetMode="External"/><Relationship Id="rId5" Type="http://schemas.openxmlformats.org/officeDocument/2006/relationships/hyperlink" Target="https://www.sportintegrity.gov.au/what-we-do/anti-doping/supplements-sport" TargetMode="External"/><Relationship Id="rId4" Type="http://schemas.openxmlformats.org/officeDocument/2006/relationships/hyperlink" Target="https://www.usada.org/athletes/substances/supplement-411/supplement-guide/" TargetMode="External"/></Relationships>
</file>

<file path=ppt/diagrams/_rels/data15.xml.rels><?xml version="1.0" encoding="UTF-8" standalone="yes"?>
<Relationships xmlns="http://schemas.openxmlformats.org/package/2006/relationships"><Relationship Id="rId1" Type="http://schemas.openxmlformats.org/officeDocument/2006/relationships/hyperlink" Target="mailto:antidoping@worldskate.org" TargetMode="External"/></Relationships>
</file>

<file path=ppt/diagrams/_rels/data4.xml.rels><?xml version="1.0" encoding="UTF-8" standalone="yes"?>
<Relationships xmlns="http://schemas.openxmlformats.org/package/2006/relationships"><Relationship Id="rId1" Type="http://schemas.openxmlformats.org/officeDocument/2006/relationships/hyperlink" Target="https://adel.wada-ama.org/en/dashboard" TargetMode="External"/></Relationships>
</file>

<file path=ppt/diagrams/_rels/data7.xml.rels><?xml version="1.0" encoding="UTF-8" standalone="yes"?>
<Relationships xmlns="http://schemas.openxmlformats.org/package/2006/relationships"><Relationship Id="rId1" Type="http://schemas.openxmlformats.org/officeDocument/2006/relationships/hyperlink" Target="https://www.wada-ama.org/sites/default/files/resources/files/2021list_en.pdf" TargetMode="External"/></Relationships>
</file>

<file path=ppt/diagrams/_rels/drawing13.xml.rels><?xml version="1.0" encoding="UTF-8" standalone="yes"?>
<Relationships xmlns="http://schemas.openxmlformats.org/package/2006/relationships"><Relationship Id="rId3" Type="http://schemas.openxmlformats.org/officeDocument/2006/relationships/hyperlink" Target="https://www.informed-sport.com/supplement-search/tags/informed-sport-australia" TargetMode="External"/><Relationship Id="rId2" Type="http://schemas.openxmlformats.org/officeDocument/2006/relationships/hyperlink" Target="https://hasta.org.au/supplement-testing/" TargetMode="External"/><Relationship Id="rId1" Type="http://schemas.openxmlformats.org/officeDocument/2006/relationships/hyperlink" Target="https://www.nsfsport.com/" TargetMode="External"/><Relationship Id="rId5" Type="http://schemas.openxmlformats.org/officeDocument/2006/relationships/hyperlink" Target="https://www.sportintegrity.gov.au/what-we-do/anti-doping/supplements-sport" TargetMode="External"/><Relationship Id="rId4" Type="http://schemas.openxmlformats.org/officeDocument/2006/relationships/hyperlink" Target="https://www.usada.org/athletes/substances/supplement-411/supplement-guide/" TargetMode="External"/></Relationships>
</file>

<file path=ppt/diagrams/_rels/drawing15.xml.rels><?xml version="1.0" encoding="UTF-8" standalone="yes"?>
<Relationships xmlns="http://schemas.openxmlformats.org/package/2006/relationships"><Relationship Id="rId1" Type="http://schemas.openxmlformats.org/officeDocument/2006/relationships/hyperlink" Target="mailto:antidoping@worldskate.org" TargetMode="External"/></Relationships>
</file>

<file path=ppt/diagrams/_rels/drawing4.xml.rels><?xml version="1.0" encoding="UTF-8" standalone="yes"?>
<Relationships xmlns="http://schemas.openxmlformats.org/package/2006/relationships"><Relationship Id="rId1" Type="http://schemas.openxmlformats.org/officeDocument/2006/relationships/hyperlink" Target="https://adel.wada-ama.org/en/dashboard" TargetMode="External"/></Relationships>
</file>

<file path=ppt/diagrams/_rels/drawing7.xml.rels><?xml version="1.0" encoding="UTF-8" standalone="yes"?>
<Relationships xmlns="http://schemas.openxmlformats.org/package/2006/relationships"><Relationship Id="rId1" Type="http://schemas.openxmlformats.org/officeDocument/2006/relationships/hyperlink" Target="https://www.wada-ama.org/sites/default/files/resources/files/2021list_en.pdf"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346746-B411-40C4-AC61-97B404ADDCBC}"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358E1FBE-D036-456B-907F-4558F149A184}">
      <dgm:prSet/>
      <dgm:spPr/>
      <dgm:t>
        <a:bodyPr/>
        <a:lstStyle/>
        <a:p>
          <a:r>
            <a:rPr lang="en-US" b="1"/>
            <a:t>I am pleased to be able to talk with all of you, to help develop a culture within World Skate that:</a:t>
          </a:r>
          <a:endParaRPr lang="en-US"/>
        </a:p>
      </dgm:t>
    </dgm:pt>
    <dgm:pt modelId="{1CF0FDCE-8CE6-42DF-B4F1-34D6846FD3BB}" type="parTrans" cxnId="{0E9BFEFC-0BBD-41B6-9881-98D414047C86}">
      <dgm:prSet/>
      <dgm:spPr/>
      <dgm:t>
        <a:bodyPr/>
        <a:lstStyle/>
        <a:p>
          <a:endParaRPr lang="en-US"/>
        </a:p>
      </dgm:t>
    </dgm:pt>
    <dgm:pt modelId="{137FEAF2-5426-4993-9C2A-2228D34E6ECE}" type="sibTrans" cxnId="{0E9BFEFC-0BBD-41B6-9881-98D414047C86}">
      <dgm:prSet/>
      <dgm:spPr/>
      <dgm:t>
        <a:bodyPr/>
        <a:lstStyle/>
        <a:p>
          <a:endParaRPr lang="en-US"/>
        </a:p>
      </dgm:t>
    </dgm:pt>
    <dgm:pt modelId="{EC8E1D3C-8B57-4767-94BD-7D1A48FF93D7}">
      <dgm:prSet/>
      <dgm:spPr/>
      <dgm:t>
        <a:bodyPr/>
        <a:lstStyle/>
        <a:p>
          <a:r>
            <a:rPr lang="en-US" b="1"/>
            <a:t>deliberate doping is not OK </a:t>
          </a:r>
          <a:endParaRPr lang="en-US"/>
        </a:p>
      </dgm:t>
    </dgm:pt>
    <dgm:pt modelId="{9FA6F384-E97B-4ADB-86EC-EB1D4483654A}" type="parTrans" cxnId="{524AF2F5-0B21-4280-9BF2-16FF273D36F1}">
      <dgm:prSet/>
      <dgm:spPr/>
      <dgm:t>
        <a:bodyPr/>
        <a:lstStyle/>
        <a:p>
          <a:endParaRPr lang="en-US"/>
        </a:p>
      </dgm:t>
    </dgm:pt>
    <dgm:pt modelId="{BF338018-C972-4283-B649-5252241E079D}" type="sibTrans" cxnId="{524AF2F5-0B21-4280-9BF2-16FF273D36F1}">
      <dgm:prSet/>
      <dgm:spPr/>
      <dgm:t>
        <a:bodyPr/>
        <a:lstStyle/>
        <a:p>
          <a:endParaRPr lang="en-US"/>
        </a:p>
      </dgm:t>
    </dgm:pt>
    <dgm:pt modelId="{740807E5-B643-4180-B560-A0F703C471DF}">
      <dgm:prSet/>
      <dgm:spPr/>
      <dgm:t>
        <a:bodyPr/>
        <a:lstStyle/>
        <a:p>
          <a:r>
            <a:rPr lang="en-US" b="1"/>
            <a:t>And</a:t>
          </a:r>
          <a:endParaRPr lang="en-US"/>
        </a:p>
      </dgm:t>
    </dgm:pt>
    <dgm:pt modelId="{B0F13CFF-2476-417A-B78B-5E3AEB5B46DB}" type="parTrans" cxnId="{94CEF77D-8245-4464-9E05-B5FD61D81DE9}">
      <dgm:prSet/>
      <dgm:spPr/>
      <dgm:t>
        <a:bodyPr/>
        <a:lstStyle/>
        <a:p>
          <a:endParaRPr lang="en-US"/>
        </a:p>
      </dgm:t>
    </dgm:pt>
    <dgm:pt modelId="{BBC225A4-0949-4FD4-B5A6-380E9887B02E}" type="sibTrans" cxnId="{94CEF77D-8245-4464-9E05-B5FD61D81DE9}">
      <dgm:prSet/>
      <dgm:spPr/>
      <dgm:t>
        <a:bodyPr/>
        <a:lstStyle/>
        <a:p>
          <a:endParaRPr lang="en-US"/>
        </a:p>
      </dgm:t>
    </dgm:pt>
    <dgm:pt modelId="{28E2AC21-14BC-464B-9303-8D6FC4389B6C}">
      <dgm:prSet/>
      <dgm:spPr/>
      <dgm:t>
        <a:bodyPr/>
        <a:lstStyle/>
        <a:p>
          <a:r>
            <a:rPr lang="en-US" b="1"/>
            <a:t>no person is sanctioned because of a mistake.</a:t>
          </a:r>
          <a:endParaRPr lang="en-US"/>
        </a:p>
      </dgm:t>
    </dgm:pt>
    <dgm:pt modelId="{8159ADAC-BC7E-4FA4-94F1-9DE47223D1AE}" type="parTrans" cxnId="{03D67BAC-49DE-4CE7-9F1F-09F759179A15}">
      <dgm:prSet/>
      <dgm:spPr/>
      <dgm:t>
        <a:bodyPr/>
        <a:lstStyle/>
        <a:p>
          <a:endParaRPr lang="en-US"/>
        </a:p>
      </dgm:t>
    </dgm:pt>
    <dgm:pt modelId="{479DEEFB-0048-4E4E-9957-18CF1C05982D}" type="sibTrans" cxnId="{03D67BAC-49DE-4CE7-9F1F-09F759179A15}">
      <dgm:prSet/>
      <dgm:spPr/>
      <dgm:t>
        <a:bodyPr/>
        <a:lstStyle/>
        <a:p>
          <a:endParaRPr lang="en-US"/>
        </a:p>
      </dgm:t>
    </dgm:pt>
    <dgm:pt modelId="{95116183-FA7A-6040-A8B3-D511C247153C}" type="pres">
      <dgm:prSet presAssocID="{50346746-B411-40C4-AC61-97B404ADDCBC}" presName="vert0" presStyleCnt="0">
        <dgm:presLayoutVars>
          <dgm:dir/>
          <dgm:animOne val="branch"/>
          <dgm:animLvl val="lvl"/>
        </dgm:presLayoutVars>
      </dgm:prSet>
      <dgm:spPr/>
    </dgm:pt>
    <dgm:pt modelId="{D303C938-219E-5947-A5BD-EFDDD481D22C}" type="pres">
      <dgm:prSet presAssocID="{358E1FBE-D036-456B-907F-4558F149A184}" presName="thickLine" presStyleLbl="alignNode1" presStyleIdx="0" presStyleCnt="4"/>
      <dgm:spPr/>
    </dgm:pt>
    <dgm:pt modelId="{90D40C90-9837-944B-BB66-296B421907DB}" type="pres">
      <dgm:prSet presAssocID="{358E1FBE-D036-456B-907F-4558F149A184}" presName="horz1" presStyleCnt="0"/>
      <dgm:spPr/>
    </dgm:pt>
    <dgm:pt modelId="{93DF57D2-1A82-8042-AFCA-4E4ABC851A88}" type="pres">
      <dgm:prSet presAssocID="{358E1FBE-D036-456B-907F-4558F149A184}" presName="tx1" presStyleLbl="revTx" presStyleIdx="0" presStyleCnt="4"/>
      <dgm:spPr/>
    </dgm:pt>
    <dgm:pt modelId="{F996C1FD-AA43-0F47-9222-58232B940720}" type="pres">
      <dgm:prSet presAssocID="{358E1FBE-D036-456B-907F-4558F149A184}" presName="vert1" presStyleCnt="0"/>
      <dgm:spPr/>
    </dgm:pt>
    <dgm:pt modelId="{E2BC242D-8A03-E844-833A-A6103598E433}" type="pres">
      <dgm:prSet presAssocID="{EC8E1D3C-8B57-4767-94BD-7D1A48FF93D7}" presName="thickLine" presStyleLbl="alignNode1" presStyleIdx="1" presStyleCnt="4"/>
      <dgm:spPr/>
    </dgm:pt>
    <dgm:pt modelId="{31E33EF3-C4D7-EC46-B514-6D0F5AA9426E}" type="pres">
      <dgm:prSet presAssocID="{EC8E1D3C-8B57-4767-94BD-7D1A48FF93D7}" presName="horz1" presStyleCnt="0"/>
      <dgm:spPr/>
    </dgm:pt>
    <dgm:pt modelId="{5657CFD5-D91B-E74C-80D3-D859F6B464E7}" type="pres">
      <dgm:prSet presAssocID="{EC8E1D3C-8B57-4767-94BD-7D1A48FF93D7}" presName="tx1" presStyleLbl="revTx" presStyleIdx="1" presStyleCnt="4"/>
      <dgm:spPr/>
    </dgm:pt>
    <dgm:pt modelId="{0742571C-1A9C-B146-A082-BFC7D9912017}" type="pres">
      <dgm:prSet presAssocID="{EC8E1D3C-8B57-4767-94BD-7D1A48FF93D7}" presName="vert1" presStyleCnt="0"/>
      <dgm:spPr/>
    </dgm:pt>
    <dgm:pt modelId="{623F2037-BFE9-5941-928C-5330E5559FE4}" type="pres">
      <dgm:prSet presAssocID="{740807E5-B643-4180-B560-A0F703C471DF}" presName="thickLine" presStyleLbl="alignNode1" presStyleIdx="2" presStyleCnt="4"/>
      <dgm:spPr/>
    </dgm:pt>
    <dgm:pt modelId="{DB2861E5-4598-8249-8FD6-D905CD4C2C86}" type="pres">
      <dgm:prSet presAssocID="{740807E5-B643-4180-B560-A0F703C471DF}" presName="horz1" presStyleCnt="0"/>
      <dgm:spPr/>
    </dgm:pt>
    <dgm:pt modelId="{7489A7C8-13E5-D74C-A1A3-B1B6108F7BDC}" type="pres">
      <dgm:prSet presAssocID="{740807E5-B643-4180-B560-A0F703C471DF}" presName="tx1" presStyleLbl="revTx" presStyleIdx="2" presStyleCnt="4"/>
      <dgm:spPr/>
    </dgm:pt>
    <dgm:pt modelId="{02CFDE20-52C2-4345-B736-E89C4402703B}" type="pres">
      <dgm:prSet presAssocID="{740807E5-B643-4180-B560-A0F703C471DF}" presName="vert1" presStyleCnt="0"/>
      <dgm:spPr/>
    </dgm:pt>
    <dgm:pt modelId="{AF7E4C34-5729-0641-B5D3-1AFFF8E4FFBF}" type="pres">
      <dgm:prSet presAssocID="{28E2AC21-14BC-464B-9303-8D6FC4389B6C}" presName="thickLine" presStyleLbl="alignNode1" presStyleIdx="3" presStyleCnt="4"/>
      <dgm:spPr/>
    </dgm:pt>
    <dgm:pt modelId="{E1F9FBFC-EA4E-AF49-B25F-E631E2704186}" type="pres">
      <dgm:prSet presAssocID="{28E2AC21-14BC-464B-9303-8D6FC4389B6C}" presName="horz1" presStyleCnt="0"/>
      <dgm:spPr/>
    </dgm:pt>
    <dgm:pt modelId="{84C21988-60B1-4A41-A41B-BAEC36EDECF7}" type="pres">
      <dgm:prSet presAssocID="{28E2AC21-14BC-464B-9303-8D6FC4389B6C}" presName="tx1" presStyleLbl="revTx" presStyleIdx="3" presStyleCnt="4"/>
      <dgm:spPr/>
    </dgm:pt>
    <dgm:pt modelId="{77C1C781-6504-D54F-9A22-7018BDC43763}" type="pres">
      <dgm:prSet presAssocID="{28E2AC21-14BC-464B-9303-8D6FC4389B6C}" presName="vert1" presStyleCnt="0"/>
      <dgm:spPr/>
    </dgm:pt>
  </dgm:ptLst>
  <dgm:cxnLst>
    <dgm:cxn modelId="{5A12C311-B02A-2F4B-B29A-18FA88CD373F}" type="presOf" srcId="{740807E5-B643-4180-B560-A0F703C471DF}" destId="{7489A7C8-13E5-D74C-A1A3-B1B6108F7BDC}" srcOrd="0" destOrd="0" presId="urn:microsoft.com/office/officeart/2008/layout/LinedList"/>
    <dgm:cxn modelId="{94CEF77D-8245-4464-9E05-B5FD61D81DE9}" srcId="{50346746-B411-40C4-AC61-97B404ADDCBC}" destId="{740807E5-B643-4180-B560-A0F703C471DF}" srcOrd="2" destOrd="0" parTransId="{B0F13CFF-2476-417A-B78B-5E3AEB5B46DB}" sibTransId="{BBC225A4-0949-4FD4-B5A6-380E9887B02E}"/>
    <dgm:cxn modelId="{90F7B890-CBEC-5743-8407-B57E5CF1EC98}" type="presOf" srcId="{28E2AC21-14BC-464B-9303-8D6FC4389B6C}" destId="{84C21988-60B1-4A41-A41B-BAEC36EDECF7}" srcOrd="0" destOrd="0" presId="urn:microsoft.com/office/officeart/2008/layout/LinedList"/>
    <dgm:cxn modelId="{B4BAADA4-A2F5-494F-B32D-E2F38E0B58EF}" type="presOf" srcId="{50346746-B411-40C4-AC61-97B404ADDCBC}" destId="{95116183-FA7A-6040-A8B3-D511C247153C}" srcOrd="0" destOrd="0" presId="urn:microsoft.com/office/officeart/2008/layout/LinedList"/>
    <dgm:cxn modelId="{03D67BAC-49DE-4CE7-9F1F-09F759179A15}" srcId="{50346746-B411-40C4-AC61-97B404ADDCBC}" destId="{28E2AC21-14BC-464B-9303-8D6FC4389B6C}" srcOrd="3" destOrd="0" parTransId="{8159ADAC-BC7E-4FA4-94F1-9DE47223D1AE}" sibTransId="{479DEEFB-0048-4E4E-9957-18CF1C05982D}"/>
    <dgm:cxn modelId="{890735AD-EC99-8746-9ABD-C88B68031248}" type="presOf" srcId="{358E1FBE-D036-456B-907F-4558F149A184}" destId="{93DF57D2-1A82-8042-AFCA-4E4ABC851A88}" srcOrd="0" destOrd="0" presId="urn:microsoft.com/office/officeart/2008/layout/LinedList"/>
    <dgm:cxn modelId="{2FE5B9BF-4428-1544-BF1A-2384D74457AD}" type="presOf" srcId="{EC8E1D3C-8B57-4767-94BD-7D1A48FF93D7}" destId="{5657CFD5-D91B-E74C-80D3-D859F6B464E7}" srcOrd="0" destOrd="0" presId="urn:microsoft.com/office/officeart/2008/layout/LinedList"/>
    <dgm:cxn modelId="{524AF2F5-0B21-4280-9BF2-16FF273D36F1}" srcId="{50346746-B411-40C4-AC61-97B404ADDCBC}" destId="{EC8E1D3C-8B57-4767-94BD-7D1A48FF93D7}" srcOrd="1" destOrd="0" parTransId="{9FA6F384-E97B-4ADB-86EC-EB1D4483654A}" sibTransId="{BF338018-C972-4283-B649-5252241E079D}"/>
    <dgm:cxn modelId="{0E9BFEFC-0BBD-41B6-9881-98D414047C86}" srcId="{50346746-B411-40C4-AC61-97B404ADDCBC}" destId="{358E1FBE-D036-456B-907F-4558F149A184}" srcOrd="0" destOrd="0" parTransId="{1CF0FDCE-8CE6-42DF-B4F1-34D6846FD3BB}" sibTransId="{137FEAF2-5426-4993-9C2A-2228D34E6ECE}"/>
    <dgm:cxn modelId="{EC462269-B3F8-0E4D-93F0-8045053EF93E}" type="presParOf" srcId="{95116183-FA7A-6040-A8B3-D511C247153C}" destId="{D303C938-219E-5947-A5BD-EFDDD481D22C}" srcOrd="0" destOrd="0" presId="urn:microsoft.com/office/officeart/2008/layout/LinedList"/>
    <dgm:cxn modelId="{77B0F0D1-86BB-5E41-9B21-3C4A221F2580}" type="presParOf" srcId="{95116183-FA7A-6040-A8B3-D511C247153C}" destId="{90D40C90-9837-944B-BB66-296B421907DB}" srcOrd="1" destOrd="0" presId="urn:microsoft.com/office/officeart/2008/layout/LinedList"/>
    <dgm:cxn modelId="{9CC8D446-66E2-2845-B198-9D88B147955A}" type="presParOf" srcId="{90D40C90-9837-944B-BB66-296B421907DB}" destId="{93DF57D2-1A82-8042-AFCA-4E4ABC851A88}" srcOrd="0" destOrd="0" presId="urn:microsoft.com/office/officeart/2008/layout/LinedList"/>
    <dgm:cxn modelId="{E3799335-58B6-4949-AF7E-8AD8E92BA9B7}" type="presParOf" srcId="{90D40C90-9837-944B-BB66-296B421907DB}" destId="{F996C1FD-AA43-0F47-9222-58232B940720}" srcOrd="1" destOrd="0" presId="urn:microsoft.com/office/officeart/2008/layout/LinedList"/>
    <dgm:cxn modelId="{3A779FE1-3964-BD42-9218-7645CD0DBEC9}" type="presParOf" srcId="{95116183-FA7A-6040-A8B3-D511C247153C}" destId="{E2BC242D-8A03-E844-833A-A6103598E433}" srcOrd="2" destOrd="0" presId="urn:microsoft.com/office/officeart/2008/layout/LinedList"/>
    <dgm:cxn modelId="{306C63A8-A3E2-D14D-AEBF-D98EEEA297DC}" type="presParOf" srcId="{95116183-FA7A-6040-A8B3-D511C247153C}" destId="{31E33EF3-C4D7-EC46-B514-6D0F5AA9426E}" srcOrd="3" destOrd="0" presId="urn:microsoft.com/office/officeart/2008/layout/LinedList"/>
    <dgm:cxn modelId="{BC64A322-618F-1C4E-8CDF-004F9647A59C}" type="presParOf" srcId="{31E33EF3-C4D7-EC46-B514-6D0F5AA9426E}" destId="{5657CFD5-D91B-E74C-80D3-D859F6B464E7}" srcOrd="0" destOrd="0" presId="urn:microsoft.com/office/officeart/2008/layout/LinedList"/>
    <dgm:cxn modelId="{584A75C1-0260-CC4C-8BC6-0A623460CEDF}" type="presParOf" srcId="{31E33EF3-C4D7-EC46-B514-6D0F5AA9426E}" destId="{0742571C-1A9C-B146-A082-BFC7D9912017}" srcOrd="1" destOrd="0" presId="urn:microsoft.com/office/officeart/2008/layout/LinedList"/>
    <dgm:cxn modelId="{1525BDED-54A4-004A-A1C3-6AFD8A872C84}" type="presParOf" srcId="{95116183-FA7A-6040-A8B3-D511C247153C}" destId="{623F2037-BFE9-5941-928C-5330E5559FE4}" srcOrd="4" destOrd="0" presId="urn:microsoft.com/office/officeart/2008/layout/LinedList"/>
    <dgm:cxn modelId="{D2363F01-1A07-F64D-B086-FF157E52207C}" type="presParOf" srcId="{95116183-FA7A-6040-A8B3-D511C247153C}" destId="{DB2861E5-4598-8249-8FD6-D905CD4C2C86}" srcOrd="5" destOrd="0" presId="urn:microsoft.com/office/officeart/2008/layout/LinedList"/>
    <dgm:cxn modelId="{62FD4736-5E04-2B41-8315-4CE052F4977B}" type="presParOf" srcId="{DB2861E5-4598-8249-8FD6-D905CD4C2C86}" destId="{7489A7C8-13E5-D74C-A1A3-B1B6108F7BDC}" srcOrd="0" destOrd="0" presId="urn:microsoft.com/office/officeart/2008/layout/LinedList"/>
    <dgm:cxn modelId="{5800C86D-2238-CC48-B620-86AE39B7E925}" type="presParOf" srcId="{DB2861E5-4598-8249-8FD6-D905CD4C2C86}" destId="{02CFDE20-52C2-4345-B736-E89C4402703B}" srcOrd="1" destOrd="0" presId="urn:microsoft.com/office/officeart/2008/layout/LinedList"/>
    <dgm:cxn modelId="{10566661-1855-0148-BD55-15D84ABA9DE5}" type="presParOf" srcId="{95116183-FA7A-6040-A8B3-D511C247153C}" destId="{AF7E4C34-5729-0641-B5D3-1AFFF8E4FFBF}" srcOrd="6" destOrd="0" presId="urn:microsoft.com/office/officeart/2008/layout/LinedList"/>
    <dgm:cxn modelId="{0AE07AE4-7884-0B42-9692-FBF23CB3FF4A}" type="presParOf" srcId="{95116183-FA7A-6040-A8B3-D511C247153C}" destId="{E1F9FBFC-EA4E-AF49-B25F-E631E2704186}" srcOrd="7" destOrd="0" presId="urn:microsoft.com/office/officeart/2008/layout/LinedList"/>
    <dgm:cxn modelId="{F0F084CE-560A-254C-B438-6715AEEA6469}" type="presParOf" srcId="{E1F9FBFC-EA4E-AF49-B25F-E631E2704186}" destId="{84C21988-60B1-4A41-A41B-BAEC36EDECF7}" srcOrd="0" destOrd="0" presId="urn:microsoft.com/office/officeart/2008/layout/LinedList"/>
    <dgm:cxn modelId="{6EA84CB2-002B-1D45-BC8A-42AB9EFEA136}" type="presParOf" srcId="{E1F9FBFC-EA4E-AF49-B25F-E631E2704186}" destId="{77C1C781-6504-D54F-9A22-7018BDC43763}"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4981826-A392-466A-94E5-C24647048CBA}"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en-US"/>
        </a:p>
      </dgm:t>
    </dgm:pt>
    <dgm:pt modelId="{74EE5F90-698F-4AFB-911F-EC50CF30B9D6}">
      <dgm:prSet/>
      <dgm:spPr/>
      <dgm:t>
        <a:bodyPr/>
        <a:lstStyle/>
        <a:p>
          <a:r>
            <a:rPr lang="en-US" b="1" dirty="0"/>
            <a:t>A TUE issued by a NADO is acceptable to WSK provided the athlete has submitted a request to WSK for approval and the TUE has been issued in accordance with international standards for TUE</a:t>
          </a:r>
          <a:endParaRPr lang="en-US" dirty="0"/>
        </a:p>
      </dgm:t>
    </dgm:pt>
    <dgm:pt modelId="{74FBD92C-E16D-4A38-AF6F-B4DA2CC24535}" type="parTrans" cxnId="{8A48554C-10EB-48D1-B053-D4DB6512446E}">
      <dgm:prSet/>
      <dgm:spPr/>
      <dgm:t>
        <a:bodyPr/>
        <a:lstStyle/>
        <a:p>
          <a:endParaRPr lang="en-US"/>
        </a:p>
      </dgm:t>
    </dgm:pt>
    <dgm:pt modelId="{A1A8B2AD-1861-41E8-86B7-5ECBEBBF9BE2}" type="sibTrans" cxnId="{8A48554C-10EB-48D1-B053-D4DB6512446E}">
      <dgm:prSet/>
      <dgm:spPr/>
      <dgm:t>
        <a:bodyPr/>
        <a:lstStyle/>
        <a:p>
          <a:endParaRPr lang="en-US"/>
        </a:p>
      </dgm:t>
    </dgm:pt>
    <dgm:pt modelId="{C55DD0B2-A234-4216-B8F8-B6D6217611C5}">
      <dgm:prSet/>
      <dgm:spPr/>
      <dgm:t>
        <a:bodyPr/>
        <a:lstStyle/>
        <a:p>
          <a:r>
            <a:rPr lang="en-US" b="1" dirty="0"/>
            <a:t>Athletes who are not classed as International athletes and who are not competing in specified WSK International Competitions, are advised to have a medical file prepared ready to apply for a retroactive TUE if tested</a:t>
          </a:r>
        </a:p>
        <a:p>
          <a:endParaRPr lang="en-US" dirty="0"/>
        </a:p>
      </dgm:t>
    </dgm:pt>
    <dgm:pt modelId="{1D85E52D-86CF-4B7F-9F9C-1F9C75B6839C}" type="parTrans" cxnId="{30A8765E-AC25-47EE-9B6E-4310B38D27C5}">
      <dgm:prSet/>
      <dgm:spPr/>
      <dgm:t>
        <a:bodyPr/>
        <a:lstStyle/>
        <a:p>
          <a:endParaRPr lang="en-US"/>
        </a:p>
      </dgm:t>
    </dgm:pt>
    <dgm:pt modelId="{650F75A5-AB57-4B20-94FA-DC363C740073}" type="sibTrans" cxnId="{30A8765E-AC25-47EE-9B6E-4310B38D27C5}">
      <dgm:prSet/>
      <dgm:spPr/>
      <dgm:t>
        <a:bodyPr/>
        <a:lstStyle/>
        <a:p>
          <a:endParaRPr lang="en-US"/>
        </a:p>
      </dgm:t>
    </dgm:pt>
    <dgm:pt modelId="{9201E652-8B58-4AF8-85CD-52390E138B2E}">
      <dgm:prSet/>
      <dgm:spPr/>
      <dgm:t>
        <a:bodyPr/>
        <a:lstStyle/>
        <a:p>
          <a:r>
            <a:rPr lang="en-US" b="1" dirty="0"/>
            <a:t>Applications for retroactive TUEs MUST meet all the requirements for in advance approved TUEs</a:t>
          </a:r>
        </a:p>
        <a:p>
          <a:endParaRPr lang="en-US" b="1" dirty="0"/>
        </a:p>
        <a:p>
          <a:r>
            <a:rPr lang="en-US" b="1" dirty="0"/>
            <a:t>See later slide for other available TUEs</a:t>
          </a:r>
          <a:endParaRPr lang="en-US" dirty="0"/>
        </a:p>
      </dgm:t>
    </dgm:pt>
    <dgm:pt modelId="{D71EB792-EAE7-406E-95FF-6F0DFFDC2C43}" type="parTrans" cxnId="{4AEFE40E-7A54-4D95-8AD7-E8A3BFAB9B9B}">
      <dgm:prSet/>
      <dgm:spPr/>
      <dgm:t>
        <a:bodyPr/>
        <a:lstStyle/>
        <a:p>
          <a:endParaRPr lang="en-US"/>
        </a:p>
      </dgm:t>
    </dgm:pt>
    <dgm:pt modelId="{10818C66-F33E-4D0D-B210-861B4E6263B3}" type="sibTrans" cxnId="{4AEFE40E-7A54-4D95-8AD7-E8A3BFAB9B9B}">
      <dgm:prSet/>
      <dgm:spPr/>
      <dgm:t>
        <a:bodyPr/>
        <a:lstStyle/>
        <a:p>
          <a:endParaRPr lang="en-US"/>
        </a:p>
      </dgm:t>
    </dgm:pt>
    <dgm:pt modelId="{43DEE776-5EBA-DB4F-AE64-90A376FF55A9}" type="pres">
      <dgm:prSet presAssocID="{64981826-A392-466A-94E5-C24647048CBA}" presName="vert0" presStyleCnt="0">
        <dgm:presLayoutVars>
          <dgm:dir/>
          <dgm:animOne val="branch"/>
          <dgm:animLvl val="lvl"/>
        </dgm:presLayoutVars>
      </dgm:prSet>
      <dgm:spPr/>
    </dgm:pt>
    <dgm:pt modelId="{670D1025-7C62-E84A-ADA9-F6C1C796EE75}" type="pres">
      <dgm:prSet presAssocID="{74EE5F90-698F-4AFB-911F-EC50CF30B9D6}" presName="thickLine" presStyleLbl="alignNode1" presStyleIdx="0" presStyleCnt="3"/>
      <dgm:spPr/>
    </dgm:pt>
    <dgm:pt modelId="{AC877091-4868-1041-93F0-049EA70EBE1B}" type="pres">
      <dgm:prSet presAssocID="{74EE5F90-698F-4AFB-911F-EC50CF30B9D6}" presName="horz1" presStyleCnt="0"/>
      <dgm:spPr/>
    </dgm:pt>
    <dgm:pt modelId="{0C35527A-4774-9546-9E27-39FBB314C68D}" type="pres">
      <dgm:prSet presAssocID="{74EE5F90-698F-4AFB-911F-EC50CF30B9D6}" presName="tx1" presStyleLbl="revTx" presStyleIdx="0" presStyleCnt="3"/>
      <dgm:spPr/>
    </dgm:pt>
    <dgm:pt modelId="{0E4988CE-7700-2A47-9A6E-81471ADD4369}" type="pres">
      <dgm:prSet presAssocID="{74EE5F90-698F-4AFB-911F-EC50CF30B9D6}" presName="vert1" presStyleCnt="0"/>
      <dgm:spPr/>
    </dgm:pt>
    <dgm:pt modelId="{F12C6588-B191-4449-B6C8-A2148353B64E}" type="pres">
      <dgm:prSet presAssocID="{C55DD0B2-A234-4216-B8F8-B6D6217611C5}" presName="thickLine" presStyleLbl="alignNode1" presStyleIdx="1" presStyleCnt="3"/>
      <dgm:spPr/>
    </dgm:pt>
    <dgm:pt modelId="{23B42EE4-BF15-8E45-B2CC-41E7E7D7FB64}" type="pres">
      <dgm:prSet presAssocID="{C55DD0B2-A234-4216-B8F8-B6D6217611C5}" presName="horz1" presStyleCnt="0"/>
      <dgm:spPr/>
    </dgm:pt>
    <dgm:pt modelId="{531376E7-3E48-274A-B3EA-6BE1D4B7036E}" type="pres">
      <dgm:prSet presAssocID="{C55DD0B2-A234-4216-B8F8-B6D6217611C5}" presName="tx1" presStyleLbl="revTx" presStyleIdx="1" presStyleCnt="3"/>
      <dgm:spPr/>
    </dgm:pt>
    <dgm:pt modelId="{633FA8C2-2F6E-BD44-824B-8F7E5D05DFB1}" type="pres">
      <dgm:prSet presAssocID="{C55DD0B2-A234-4216-B8F8-B6D6217611C5}" presName="vert1" presStyleCnt="0"/>
      <dgm:spPr/>
    </dgm:pt>
    <dgm:pt modelId="{9825AA24-6F18-D745-9F9D-802EC977132E}" type="pres">
      <dgm:prSet presAssocID="{9201E652-8B58-4AF8-85CD-52390E138B2E}" presName="thickLine" presStyleLbl="alignNode1" presStyleIdx="2" presStyleCnt="3"/>
      <dgm:spPr/>
    </dgm:pt>
    <dgm:pt modelId="{5AC999CF-A6F0-FA4D-9FCF-81FAC9C32E93}" type="pres">
      <dgm:prSet presAssocID="{9201E652-8B58-4AF8-85CD-52390E138B2E}" presName="horz1" presStyleCnt="0"/>
      <dgm:spPr/>
    </dgm:pt>
    <dgm:pt modelId="{02686723-BC93-354A-A382-B0B0DDA1A0ED}" type="pres">
      <dgm:prSet presAssocID="{9201E652-8B58-4AF8-85CD-52390E138B2E}" presName="tx1" presStyleLbl="revTx" presStyleIdx="2" presStyleCnt="3"/>
      <dgm:spPr/>
    </dgm:pt>
    <dgm:pt modelId="{D944985D-58D5-EA4B-A0B9-1C8BF94BEA2C}" type="pres">
      <dgm:prSet presAssocID="{9201E652-8B58-4AF8-85CD-52390E138B2E}" presName="vert1" presStyleCnt="0"/>
      <dgm:spPr/>
    </dgm:pt>
  </dgm:ptLst>
  <dgm:cxnLst>
    <dgm:cxn modelId="{4AEFE40E-7A54-4D95-8AD7-E8A3BFAB9B9B}" srcId="{64981826-A392-466A-94E5-C24647048CBA}" destId="{9201E652-8B58-4AF8-85CD-52390E138B2E}" srcOrd="2" destOrd="0" parTransId="{D71EB792-EAE7-406E-95FF-6F0DFFDC2C43}" sibTransId="{10818C66-F33E-4D0D-B210-861B4E6263B3}"/>
    <dgm:cxn modelId="{30A8765E-AC25-47EE-9B6E-4310B38D27C5}" srcId="{64981826-A392-466A-94E5-C24647048CBA}" destId="{C55DD0B2-A234-4216-B8F8-B6D6217611C5}" srcOrd="1" destOrd="0" parTransId="{1D85E52D-86CF-4B7F-9F9C-1F9C75B6839C}" sibTransId="{650F75A5-AB57-4B20-94FA-DC363C740073}"/>
    <dgm:cxn modelId="{8A48554C-10EB-48D1-B053-D4DB6512446E}" srcId="{64981826-A392-466A-94E5-C24647048CBA}" destId="{74EE5F90-698F-4AFB-911F-EC50CF30B9D6}" srcOrd="0" destOrd="0" parTransId="{74FBD92C-E16D-4A38-AF6F-B4DA2CC24535}" sibTransId="{A1A8B2AD-1861-41E8-86B7-5ECBEBBF9BE2}"/>
    <dgm:cxn modelId="{3001BD79-3605-0747-BD16-9389FBE38C1D}" type="presOf" srcId="{64981826-A392-466A-94E5-C24647048CBA}" destId="{43DEE776-5EBA-DB4F-AE64-90A376FF55A9}" srcOrd="0" destOrd="0" presId="urn:microsoft.com/office/officeart/2008/layout/LinedList"/>
    <dgm:cxn modelId="{9E88C87E-5832-F04F-8DC5-EC277BFC9215}" type="presOf" srcId="{9201E652-8B58-4AF8-85CD-52390E138B2E}" destId="{02686723-BC93-354A-A382-B0B0DDA1A0ED}" srcOrd="0" destOrd="0" presId="urn:microsoft.com/office/officeart/2008/layout/LinedList"/>
    <dgm:cxn modelId="{C63ED0D0-7855-1F49-94E6-A519D7571B02}" type="presOf" srcId="{74EE5F90-698F-4AFB-911F-EC50CF30B9D6}" destId="{0C35527A-4774-9546-9E27-39FBB314C68D}" srcOrd="0" destOrd="0" presId="urn:microsoft.com/office/officeart/2008/layout/LinedList"/>
    <dgm:cxn modelId="{B06E4AD3-D8EE-EB43-AE86-AA59C7FAD226}" type="presOf" srcId="{C55DD0B2-A234-4216-B8F8-B6D6217611C5}" destId="{531376E7-3E48-274A-B3EA-6BE1D4B7036E}" srcOrd="0" destOrd="0" presId="urn:microsoft.com/office/officeart/2008/layout/LinedList"/>
    <dgm:cxn modelId="{187A35BB-49E9-E842-91A8-C9BB485F1572}" type="presParOf" srcId="{43DEE776-5EBA-DB4F-AE64-90A376FF55A9}" destId="{670D1025-7C62-E84A-ADA9-F6C1C796EE75}" srcOrd="0" destOrd="0" presId="urn:microsoft.com/office/officeart/2008/layout/LinedList"/>
    <dgm:cxn modelId="{998D1F3E-1DC9-114B-BC36-48665021FB38}" type="presParOf" srcId="{43DEE776-5EBA-DB4F-AE64-90A376FF55A9}" destId="{AC877091-4868-1041-93F0-049EA70EBE1B}" srcOrd="1" destOrd="0" presId="urn:microsoft.com/office/officeart/2008/layout/LinedList"/>
    <dgm:cxn modelId="{1B595155-91D1-9D4B-8313-6BA47315CB28}" type="presParOf" srcId="{AC877091-4868-1041-93F0-049EA70EBE1B}" destId="{0C35527A-4774-9546-9E27-39FBB314C68D}" srcOrd="0" destOrd="0" presId="urn:microsoft.com/office/officeart/2008/layout/LinedList"/>
    <dgm:cxn modelId="{D0FCA561-58FD-3B49-A488-410C51CAA55E}" type="presParOf" srcId="{AC877091-4868-1041-93F0-049EA70EBE1B}" destId="{0E4988CE-7700-2A47-9A6E-81471ADD4369}" srcOrd="1" destOrd="0" presId="urn:microsoft.com/office/officeart/2008/layout/LinedList"/>
    <dgm:cxn modelId="{A7F2A2B3-2C42-A64F-AB01-48CA75F7F0A5}" type="presParOf" srcId="{43DEE776-5EBA-DB4F-AE64-90A376FF55A9}" destId="{F12C6588-B191-4449-B6C8-A2148353B64E}" srcOrd="2" destOrd="0" presId="urn:microsoft.com/office/officeart/2008/layout/LinedList"/>
    <dgm:cxn modelId="{67906CDA-BDE3-8D41-A8C8-C62443955AC9}" type="presParOf" srcId="{43DEE776-5EBA-DB4F-AE64-90A376FF55A9}" destId="{23B42EE4-BF15-8E45-B2CC-41E7E7D7FB64}" srcOrd="3" destOrd="0" presId="urn:microsoft.com/office/officeart/2008/layout/LinedList"/>
    <dgm:cxn modelId="{D2D83BB7-A0CB-A543-9BDA-08116EB6F522}" type="presParOf" srcId="{23B42EE4-BF15-8E45-B2CC-41E7E7D7FB64}" destId="{531376E7-3E48-274A-B3EA-6BE1D4B7036E}" srcOrd="0" destOrd="0" presId="urn:microsoft.com/office/officeart/2008/layout/LinedList"/>
    <dgm:cxn modelId="{2F3E4A09-3CEF-8B44-AB57-CC033A0BFFDB}" type="presParOf" srcId="{23B42EE4-BF15-8E45-B2CC-41E7E7D7FB64}" destId="{633FA8C2-2F6E-BD44-824B-8F7E5D05DFB1}" srcOrd="1" destOrd="0" presId="urn:microsoft.com/office/officeart/2008/layout/LinedList"/>
    <dgm:cxn modelId="{E2FC6222-0AB0-8147-8E6D-21893C9FF800}" type="presParOf" srcId="{43DEE776-5EBA-DB4F-AE64-90A376FF55A9}" destId="{9825AA24-6F18-D745-9F9D-802EC977132E}" srcOrd="4" destOrd="0" presId="urn:microsoft.com/office/officeart/2008/layout/LinedList"/>
    <dgm:cxn modelId="{8DC54354-320E-9142-818E-08F8E4ABBE4F}" type="presParOf" srcId="{43DEE776-5EBA-DB4F-AE64-90A376FF55A9}" destId="{5AC999CF-A6F0-FA4D-9FCF-81FAC9C32E93}" srcOrd="5" destOrd="0" presId="urn:microsoft.com/office/officeart/2008/layout/LinedList"/>
    <dgm:cxn modelId="{21CBA4DD-2A13-7548-8176-DE40123DF284}" type="presParOf" srcId="{5AC999CF-A6F0-FA4D-9FCF-81FAC9C32E93}" destId="{02686723-BC93-354A-A382-B0B0DDA1A0ED}" srcOrd="0" destOrd="0" presId="urn:microsoft.com/office/officeart/2008/layout/LinedList"/>
    <dgm:cxn modelId="{FEDD8124-A9DA-0140-B744-D028503D7929}" type="presParOf" srcId="{5AC999CF-A6F0-FA4D-9FCF-81FAC9C32E93}" destId="{D944985D-58D5-EA4B-A0B9-1C8BF94BEA2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1024D28-0C67-46C3-B158-27A8AE56639B}"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5427DAF9-AC96-4C66-A1A9-AEF5457059AF}">
      <dgm:prSet/>
      <dgm:spPr/>
      <dgm:t>
        <a:bodyPr/>
        <a:lstStyle/>
        <a:p>
          <a:r>
            <a:rPr lang="en-US" b="1"/>
            <a:t>Emergency – ensure you know the diagnosis what treatment and dose was given and by what route</a:t>
          </a:r>
          <a:endParaRPr lang="en-US"/>
        </a:p>
      </dgm:t>
    </dgm:pt>
    <dgm:pt modelId="{4A436140-0229-4A41-AB3A-4E4D1F8D1260}" type="parTrans" cxnId="{7E19EF32-83DB-45C3-9FB1-8ABC3F1BF873}">
      <dgm:prSet/>
      <dgm:spPr/>
      <dgm:t>
        <a:bodyPr/>
        <a:lstStyle/>
        <a:p>
          <a:endParaRPr lang="en-US"/>
        </a:p>
      </dgm:t>
    </dgm:pt>
    <dgm:pt modelId="{07E9B910-0852-43E2-9562-16790741AB9E}" type="sibTrans" cxnId="{7E19EF32-83DB-45C3-9FB1-8ABC3F1BF873}">
      <dgm:prSet/>
      <dgm:spPr/>
      <dgm:t>
        <a:bodyPr/>
        <a:lstStyle/>
        <a:p>
          <a:endParaRPr lang="en-US"/>
        </a:p>
      </dgm:t>
    </dgm:pt>
    <dgm:pt modelId="{31C93057-5A4F-4853-9421-40D33EA2C527}">
      <dgm:prSet/>
      <dgm:spPr/>
      <dgm:t>
        <a:bodyPr/>
        <a:lstStyle/>
        <a:p>
          <a:r>
            <a:rPr lang="en-US" b="1"/>
            <a:t>Insufficient time to finalise TUE before the test. World Skate should have an application on file</a:t>
          </a:r>
          <a:endParaRPr lang="en-US"/>
        </a:p>
      </dgm:t>
    </dgm:pt>
    <dgm:pt modelId="{3F21172F-B863-422C-B0E8-349A4F7FF788}" type="parTrans" cxnId="{BC510B41-5813-4991-BAEC-81FB220F0CD8}">
      <dgm:prSet/>
      <dgm:spPr/>
      <dgm:t>
        <a:bodyPr/>
        <a:lstStyle/>
        <a:p>
          <a:endParaRPr lang="en-US"/>
        </a:p>
      </dgm:t>
    </dgm:pt>
    <dgm:pt modelId="{95746F0E-D0D1-4E30-A3E4-B312B845216B}" type="sibTrans" cxnId="{BC510B41-5813-4991-BAEC-81FB220F0CD8}">
      <dgm:prSet/>
      <dgm:spPr/>
      <dgm:t>
        <a:bodyPr/>
        <a:lstStyle/>
        <a:p>
          <a:endParaRPr lang="en-US"/>
        </a:p>
      </dgm:t>
    </dgm:pt>
    <dgm:pt modelId="{46C7E49D-1412-4A07-B3F8-B89221145569}">
      <dgm:prSet/>
      <dgm:spPr/>
      <dgm:t>
        <a:bodyPr/>
        <a:lstStyle/>
        <a:p>
          <a:r>
            <a:rPr lang="en-US" b="1"/>
            <a:t>Retroactive – athlete is not required to have an in advance TUE – athletes taking prohibited medication should have a medical file prepared to submit in this circumstance</a:t>
          </a:r>
          <a:endParaRPr lang="en-US"/>
        </a:p>
      </dgm:t>
    </dgm:pt>
    <dgm:pt modelId="{6FDEA089-1D4A-4453-ACC0-2A36FB383268}" type="parTrans" cxnId="{941FAFBA-5A0D-47AA-8419-E90D5F5C00F2}">
      <dgm:prSet/>
      <dgm:spPr/>
      <dgm:t>
        <a:bodyPr/>
        <a:lstStyle/>
        <a:p>
          <a:endParaRPr lang="en-US"/>
        </a:p>
      </dgm:t>
    </dgm:pt>
    <dgm:pt modelId="{E9EAC241-4BA6-4D48-9D6C-42EFCD6188AF}" type="sibTrans" cxnId="{941FAFBA-5A0D-47AA-8419-E90D5F5C00F2}">
      <dgm:prSet/>
      <dgm:spPr/>
      <dgm:t>
        <a:bodyPr/>
        <a:lstStyle/>
        <a:p>
          <a:endParaRPr lang="en-US"/>
        </a:p>
      </dgm:t>
    </dgm:pt>
    <dgm:pt modelId="{2A32C9BB-2C2B-43D5-A38A-F0240F2E86A4}">
      <dgm:prSet/>
      <dgm:spPr/>
      <dgm:t>
        <a:bodyPr/>
        <a:lstStyle/>
        <a:p>
          <a:r>
            <a:rPr lang="en-US" b="1"/>
            <a:t>In the interest of fairness – should happen infrequently and requires WADA approval</a:t>
          </a:r>
          <a:endParaRPr lang="en-US"/>
        </a:p>
      </dgm:t>
    </dgm:pt>
    <dgm:pt modelId="{A7F72881-8DB8-4FDF-924B-8E9A07251CCF}" type="parTrans" cxnId="{00D10A32-EA50-4E8F-BC60-E14CAED3B12A}">
      <dgm:prSet/>
      <dgm:spPr/>
      <dgm:t>
        <a:bodyPr/>
        <a:lstStyle/>
        <a:p>
          <a:endParaRPr lang="en-US"/>
        </a:p>
      </dgm:t>
    </dgm:pt>
    <dgm:pt modelId="{3EF80EC8-FAD2-4CEA-8494-887AB6D916FF}" type="sibTrans" cxnId="{00D10A32-EA50-4E8F-BC60-E14CAED3B12A}">
      <dgm:prSet/>
      <dgm:spPr/>
      <dgm:t>
        <a:bodyPr/>
        <a:lstStyle/>
        <a:p>
          <a:endParaRPr lang="en-US"/>
        </a:p>
      </dgm:t>
    </dgm:pt>
    <dgm:pt modelId="{EB720859-1EBA-0E4B-92B0-BF4B397C491B}" type="pres">
      <dgm:prSet presAssocID="{81024D28-0C67-46C3-B158-27A8AE56639B}" presName="vert0" presStyleCnt="0">
        <dgm:presLayoutVars>
          <dgm:dir/>
          <dgm:animOne val="branch"/>
          <dgm:animLvl val="lvl"/>
        </dgm:presLayoutVars>
      </dgm:prSet>
      <dgm:spPr/>
    </dgm:pt>
    <dgm:pt modelId="{056CCDE5-E301-C240-A697-7BC775E5132B}" type="pres">
      <dgm:prSet presAssocID="{5427DAF9-AC96-4C66-A1A9-AEF5457059AF}" presName="thickLine" presStyleLbl="alignNode1" presStyleIdx="0" presStyleCnt="4"/>
      <dgm:spPr/>
    </dgm:pt>
    <dgm:pt modelId="{51D4101F-09CF-BA48-B377-D7C4D427CBDF}" type="pres">
      <dgm:prSet presAssocID="{5427DAF9-AC96-4C66-A1A9-AEF5457059AF}" presName="horz1" presStyleCnt="0"/>
      <dgm:spPr/>
    </dgm:pt>
    <dgm:pt modelId="{D591A61A-2DFA-AA42-AF47-6DBDDF987A7C}" type="pres">
      <dgm:prSet presAssocID="{5427DAF9-AC96-4C66-A1A9-AEF5457059AF}" presName="tx1" presStyleLbl="revTx" presStyleIdx="0" presStyleCnt="4"/>
      <dgm:spPr/>
    </dgm:pt>
    <dgm:pt modelId="{BE6EDBE1-DE24-C445-A390-EC5A1BAC7DFC}" type="pres">
      <dgm:prSet presAssocID="{5427DAF9-AC96-4C66-A1A9-AEF5457059AF}" presName="vert1" presStyleCnt="0"/>
      <dgm:spPr/>
    </dgm:pt>
    <dgm:pt modelId="{8958E076-03AD-A74E-9D5A-AA309882A6A2}" type="pres">
      <dgm:prSet presAssocID="{31C93057-5A4F-4853-9421-40D33EA2C527}" presName="thickLine" presStyleLbl="alignNode1" presStyleIdx="1" presStyleCnt="4"/>
      <dgm:spPr/>
    </dgm:pt>
    <dgm:pt modelId="{00E18088-2893-BC4E-AE76-0344A8DFD240}" type="pres">
      <dgm:prSet presAssocID="{31C93057-5A4F-4853-9421-40D33EA2C527}" presName="horz1" presStyleCnt="0"/>
      <dgm:spPr/>
    </dgm:pt>
    <dgm:pt modelId="{511ABC60-AC2F-4F46-8355-A54551A5165D}" type="pres">
      <dgm:prSet presAssocID="{31C93057-5A4F-4853-9421-40D33EA2C527}" presName="tx1" presStyleLbl="revTx" presStyleIdx="1" presStyleCnt="4"/>
      <dgm:spPr/>
    </dgm:pt>
    <dgm:pt modelId="{C0D6FC58-C178-5742-9780-3C112D7EC451}" type="pres">
      <dgm:prSet presAssocID="{31C93057-5A4F-4853-9421-40D33EA2C527}" presName="vert1" presStyleCnt="0"/>
      <dgm:spPr/>
    </dgm:pt>
    <dgm:pt modelId="{7E49D087-1BAE-214D-A2C7-8482DFD1E429}" type="pres">
      <dgm:prSet presAssocID="{46C7E49D-1412-4A07-B3F8-B89221145569}" presName="thickLine" presStyleLbl="alignNode1" presStyleIdx="2" presStyleCnt="4"/>
      <dgm:spPr/>
    </dgm:pt>
    <dgm:pt modelId="{84B1D049-2C7C-3D46-A14A-DBAC873796E1}" type="pres">
      <dgm:prSet presAssocID="{46C7E49D-1412-4A07-B3F8-B89221145569}" presName="horz1" presStyleCnt="0"/>
      <dgm:spPr/>
    </dgm:pt>
    <dgm:pt modelId="{DEC5437C-B734-F94B-8929-CD3972253A24}" type="pres">
      <dgm:prSet presAssocID="{46C7E49D-1412-4A07-B3F8-B89221145569}" presName="tx1" presStyleLbl="revTx" presStyleIdx="2" presStyleCnt="4"/>
      <dgm:spPr/>
    </dgm:pt>
    <dgm:pt modelId="{F23BEE0D-A428-F74B-8F4F-87044082866D}" type="pres">
      <dgm:prSet presAssocID="{46C7E49D-1412-4A07-B3F8-B89221145569}" presName="vert1" presStyleCnt="0"/>
      <dgm:spPr/>
    </dgm:pt>
    <dgm:pt modelId="{02BF6E89-0AA6-B741-894C-9359B5955449}" type="pres">
      <dgm:prSet presAssocID="{2A32C9BB-2C2B-43D5-A38A-F0240F2E86A4}" presName="thickLine" presStyleLbl="alignNode1" presStyleIdx="3" presStyleCnt="4"/>
      <dgm:spPr/>
    </dgm:pt>
    <dgm:pt modelId="{8C093571-80B6-DB42-A435-73D9D10E0986}" type="pres">
      <dgm:prSet presAssocID="{2A32C9BB-2C2B-43D5-A38A-F0240F2E86A4}" presName="horz1" presStyleCnt="0"/>
      <dgm:spPr/>
    </dgm:pt>
    <dgm:pt modelId="{AD345A3A-8EFD-7341-B552-D62DC22254EE}" type="pres">
      <dgm:prSet presAssocID="{2A32C9BB-2C2B-43D5-A38A-F0240F2E86A4}" presName="tx1" presStyleLbl="revTx" presStyleIdx="3" presStyleCnt="4"/>
      <dgm:spPr/>
    </dgm:pt>
    <dgm:pt modelId="{85642CD5-A11A-0749-A495-ACE06EC69AD0}" type="pres">
      <dgm:prSet presAssocID="{2A32C9BB-2C2B-43D5-A38A-F0240F2E86A4}" presName="vert1" presStyleCnt="0"/>
      <dgm:spPr/>
    </dgm:pt>
  </dgm:ptLst>
  <dgm:cxnLst>
    <dgm:cxn modelId="{00D10A32-EA50-4E8F-BC60-E14CAED3B12A}" srcId="{81024D28-0C67-46C3-B158-27A8AE56639B}" destId="{2A32C9BB-2C2B-43D5-A38A-F0240F2E86A4}" srcOrd="3" destOrd="0" parTransId="{A7F72881-8DB8-4FDF-924B-8E9A07251CCF}" sibTransId="{3EF80EC8-FAD2-4CEA-8494-887AB6D916FF}"/>
    <dgm:cxn modelId="{7E19EF32-83DB-45C3-9FB1-8ABC3F1BF873}" srcId="{81024D28-0C67-46C3-B158-27A8AE56639B}" destId="{5427DAF9-AC96-4C66-A1A9-AEF5457059AF}" srcOrd="0" destOrd="0" parTransId="{4A436140-0229-4A41-AB3A-4E4D1F8D1260}" sibTransId="{07E9B910-0852-43E2-9562-16790741AB9E}"/>
    <dgm:cxn modelId="{E44FC73F-3D43-E148-9BCA-22CD048B66B6}" type="presOf" srcId="{46C7E49D-1412-4A07-B3F8-B89221145569}" destId="{DEC5437C-B734-F94B-8929-CD3972253A24}" srcOrd="0" destOrd="0" presId="urn:microsoft.com/office/officeart/2008/layout/LinedList"/>
    <dgm:cxn modelId="{BC510B41-5813-4991-BAEC-81FB220F0CD8}" srcId="{81024D28-0C67-46C3-B158-27A8AE56639B}" destId="{31C93057-5A4F-4853-9421-40D33EA2C527}" srcOrd="1" destOrd="0" parTransId="{3F21172F-B863-422C-B0E8-349A4F7FF788}" sibTransId="{95746F0E-D0D1-4E30-A3E4-B312B845216B}"/>
    <dgm:cxn modelId="{2089EE75-05CD-BA43-AAB2-4BC0FCEF49F0}" type="presOf" srcId="{5427DAF9-AC96-4C66-A1A9-AEF5457059AF}" destId="{D591A61A-2DFA-AA42-AF47-6DBDDF987A7C}" srcOrd="0" destOrd="0" presId="urn:microsoft.com/office/officeart/2008/layout/LinedList"/>
    <dgm:cxn modelId="{B19E38A2-F557-184A-8BDA-6A4F5DEC76B2}" type="presOf" srcId="{2A32C9BB-2C2B-43D5-A38A-F0240F2E86A4}" destId="{AD345A3A-8EFD-7341-B552-D62DC22254EE}" srcOrd="0" destOrd="0" presId="urn:microsoft.com/office/officeart/2008/layout/LinedList"/>
    <dgm:cxn modelId="{941FAFBA-5A0D-47AA-8419-E90D5F5C00F2}" srcId="{81024D28-0C67-46C3-B158-27A8AE56639B}" destId="{46C7E49D-1412-4A07-B3F8-B89221145569}" srcOrd="2" destOrd="0" parTransId="{6FDEA089-1D4A-4453-ACC0-2A36FB383268}" sibTransId="{E9EAC241-4BA6-4D48-9D6C-42EFCD6188AF}"/>
    <dgm:cxn modelId="{903946E6-7826-3C43-B1A4-30710AC434DF}" type="presOf" srcId="{81024D28-0C67-46C3-B158-27A8AE56639B}" destId="{EB720859-1EBA-0E4B-92B0-BF4B397C491B}" srcOrd="0" destOrd="0" presId="urn:microsoft.com/office/officeart/2008/layout/LinedList"/>
    <dgm:cxn modelId="{A498B0FC-3EB7-6C40-A4A7-8F161D6DA2A4}" type="presOf" srcId="{31C93057-5A4F-4853-9421-40D33EA2C527}" destId="{511ABC60-AC2F-4F46-8355-A54551A5165D}" srcOrd="0" destOrd="0" presId="urn:microsoft.com/office/officeart/2008/layout/LinedList"/>
    <dgm:cxn modelId="{06D79A05-A326-0541-8D6A-E4A870A3A3B7}" type="presParOf" srcId="{EB720859-1EBA-0E4B-92B0-BF4B397C491B}" destId="{056CCDE5-E301-C240-A697-7BC775E5132B}" srcOrd="0" destOrd="0" presId="urn:microsoft.com/office/officeart/2008/layout/LinedList"/>
    <dgm:cxn modelId="{F2D73A1D-53A7-F14D-BC5F-EFF8110726E5}" type="presParOf" srcId="{EB720859-1EBA-0E4B-92B0-BF4B397C491B}" destId="{51D4101F-09CF-BA48-B377-D7C4D427CBDF}" srcOrd="1" destOrd="0" presId="urn:microsoft.com/office/officeart/2008/layout/LinedList"/>
    <dgm:cxn modelId="{6F3953D7-E350-574C-B5FF-749B0A17A4E5}" type="presParOf" srcId="{51D4101F-09CF-BA48-B377-D7C4D427CBDF}" destId="{D591A61A-2DFA-AA42-AF47-6DBDDF987A7C}" srcOrd="0" destOrd="0" presId="urn:microsoft.com/office/officeart/2008/layout/LinedList"/>
    <dgm:cxn modelId="{41F2BEFC-ED7B-8049-B566-74BFC8ADBB1E}" type="presParOf" srcId="{51D4101F-09CF-BA48-B377-D7C4D427CBDF}" destId="{BE6EDBE1-DE24-C445-A390-EC5A1BAC7DFC}" srcOrd="1" destOrd="0" presId="urn:microsoft.com/office/officeart/2008/layout/LinedList"/>
    <dgm:cxn modelId="{EDB816FE-F999-074E-B1BA-A6F3EB1154BE}" type="presParOf" srcId="{EB720859-1EBA-0E4B-92B0-BF4B397C491B}" destId="{8958E076-03AD-A74E-9D5A-AA309882A6A2}" srcOrd="2" destOrd="0" presId="urn:microsoft.com/office/officeart/2008/layout/LinedList"/>
    <dgm:cxn modelId="{223D300E-47D0-A049-88BB-7E55B684E93A}" type="presParOf" srcId="{EB720859-1EBA-0E4B-92B0-BF4B397C491B}" destId="{00E18088-2893-BC4E-AE76-0344A8DFD240}" srcOrd="3" destOrd="0" presId="urn:microsoft.com/office/officeart/2008/layout/LinedList"/>
    <dgm:cxn modelId="{F899E8DF-A16B-0B4C-817E-C0CD3163AF8E}" type="presParOf" srcId="{00E18088-2893-BC4E-AE76-0344A8DFD240}" destId="{511ABC60-AC2F-4F46-8355-A54551A5165D}" srcOrd="0" destOrd="0" presId="urn:microsoft.com/office/officeart/2008/layout/LinedList"/>
    <dgm:cxn modelId="{4119E2D9-CB89-2141-A79E-3378852FA0D6}" type="presParOf" srcId="{00E18088-2893-BC4E-AE76-0344A8DFD240}" destId="{C0D6FC58-C178-5742-9780-3C112D7EC451}" srcOrd="1" destOrd="0" presId="urn:microsoft.com/office/officeart/2008/layout/LinedList"/>
    <dgm:cxn modelId="{4D181925-DBD4-B44F-9AE8-B04EA24A47D1}" type="presParOf" srcId="{EB720859-1EBA-0E4B-92B0-BF4B397C491B}" destId="{7E49D087-1BAE-214D-A2C7-8482DFD1E429}" srcOrd="4" destOrd="0" presId="urn:microsoft.com/office/officeart/2008/layout/LinedList"/>
    <dgm:cxn modelId="{5231CF22-380C-9B45-8171-56AD95DC3089}" type="presParOf" srcId="{EB720859-1EBA-0E4B-92B0-BF4B397C491B}" destId="{84B1D049-2C7C-3D46-A14A-DBAC873796E1}" srcOrd="5" destOrd="0" presId="urn:microsoft.com/office/officeart/2008/layout/LinedList"/>
    <dgm:cxn modelId="{0887FDD8-55D0-DE4E-830B-E13FC484418E}" type="presParOf" srcId="{84B1D049-2C7C-3D46-A14A-DBAC873796E1}" destId="{DEC5437C-B734-F94B-8929-CD3972253A24}" srcOrd="0" destOrd="0" presId="urn:microsoft.com/office/officeart/2008/layout/LinedList"/>
    <dgm:cxn modelId="{A1DD5ED6-DB28-1440-9445-C48C923DE012}" type="presParOf" srcId="{84B1D049-2C7C-3D46-A14A-DBAC873796E1}" destId="{F23BEE0D-A428-F74B-8F4F-87044082866D}" srcOrd="1" destOrd="0" presId="urn:microsoft.com/office/officeart/2008/layout/LinedList"/>
    <dgm:cxn modelId="{CE0E8784-9AEB-084F-B539-4CA38EE0393D}" type="presParOf" srcId="{EB720859-1EBA-0E4B-92B0-BF4B397C491B}" destId="{02BF6E89-0AA6-B741-894C-9359B5955449}" srcOrd="6" destOrd="0" presId="urn:microsoft.com/office/officeart/2008/layout/LinedList"/>
    <dgm:cxn modelId="{9A830452-366D-B940-9E23-7D8F99181D1B}" type="presParOf" srcId="{EB720859-1EBA-0E4B-92B0-BF4B397C491B}" destId="{8C093571-80B6-DB42-A435-73D9D10E0986}" srcOrd="7" destOrd="0" presId="urn:microsoft.com/office/officeart/2008/layout/LinedList"/>
    <dgm:cxn modelId="{5319D0B7-6894-454A-9B4F-CC5EA515226B}" type="presParOf" srcId="{8C093571-80B6-DB42-A435-73D9D10E0986}" destId="{AD345A3A-8EFD-7341-B552-D62DC22254EE}" srcOrd="0" destOrd="0" presId="urn:microsoft.com/office/officeart/2008/layout/LinedList"/>
    <dgm:cxn modelId="{17C75D90-EB2C-D749-B3EB-217949679497}" type="presParOf" srcId="{8C093571-80B6-DB42-A435-73D9D10E0986}" destId="{85642CD5-A11A-0749-A495-ACE06EC69AD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6B5FE3D-0E3C-4AC0-9627-3A96CD619FB5}" type="doc">
      <dgm:prSet loTypeId="urn:microsoft.com/office/officeart/2008/layout/LinedList" loCatId="list" qsTypeId="urn:microsoft.com/office/officeart/2005/8/quickstyle/simple4" qsCatId="simple" csTypeId="urn:microsoft.com/office/officeart/2005/8/colors/accent0_3" csCatId="mainScheme"/>
      <dgm:spPr/>
      <dgm:t>
        <a:bodyPr/>
        <a:lstStyle/>
        <a:p>
          <a:endParaRPr lang="en-US"/>
        </a:p>
      </dgm:t>
    </dgm:pt>
    <dgm:pt modelId="{838CA032-4359-4A5E-8E5E-400567AE38D0}">
      <dgm:prSet/>
      <dgm:spPr/>
      <dgm:t>
        <a:bodyPr/>
        <a:lstStyle/>
        <a:p>
          <a:r>
            <a:rPr lang="en-US" b="1" dirty="0"/>
            <a:t>1 in 5 supplements on sale in Australia for athletes contained a banned substance. This is same situation world wide</a:t>
          </a:r>
        </a:p>
      </dgm:t>
    </dgm:pt>
    <dgm:pt modelId="{E94D444F-0674-4CC3-8FC7-D239702D1AC8}" type="parTrans" cxnId="{35435093-8E05-4C8E-9D5C-06BACCF9E4CB}">
      <dgm:prSet/>
      <dgm:spPr/>
      <dgm:t>
        <a:bodyPr/>
        <a:lstStyle/>
        <a:p>
          <a:endParaRPr lang="en-US"/>
        </a:p>
      </dgm:t>
    </dgm:pt>
    <dgm:pt modelId="{1E67028A-297D-44E4-873F-C0FCF2CAFA47}" type="sibTrans" cxnId="{35435093-8E05-4C8E-9D5C-06BACCF9E4CB}">
      <dgm:prSet/>
      <dgm:spPr/>
      <dgm:t>
        <a:bodyPr/>
        <a:lstStyle/>
        <a:p>
          <a:endParaRPr lang="en-US"/>
        </a:p>
      </dgm:t>
    </dgm:pt>
    <dgm:pt modelId="{EA95FDF1-B18C-4B94-8DC2-58700BB3B140}">
      <dgm:prSet/>
      <dgm:spPr/>
      <dgm:t>
        <a:bodyPr/>
        <a:lstStyle/>
        <a:p>
          <a:r>
            <a:rPr lang="en-US" b="1" dirty="0"/>
            <a:t>Evidence is that supplements don’t work or they contain a known banned substance</a:t>
          </a:r>
        </a:p>
      </dgm:t>
    </dgm:pt>
    <dgm:pt modelId="{1E45F38F-E72E-4596-8249-53E73A02E920}" type="parTrans" cxnId="{FFBB8CAF-9432-4570-8E23-21AA012927D2}">
      <dgm:prSet/>
      <dgm:spPr/>
      <dgm:t>
        <a:bodyPr/>
        <a:lstStyle/>
        <a:p>
          <a:endParaRPr lang="en-US"/>
        </a:p>
      </dgm:t>
    </dgm:pt>
    <dgm:pt modelId="{0D43D98B-F731-476B-9E3B-8CDA05AB0C71}" type="sibTrans" cxnId="{FFBB8CAF-9432-4570-8E23-21AA012927D2}">
      <dgm:prSet/>
      <dgm:spPr/>
      <dgm:t>
        <a:bodyPr/>
        <a:lstStyle/>
        <a:p>
          <a:endParaRPr lang="en-US"/>
        </a:p>
      </dgm:t>
    </dgm:pt>
    <dgm:pt modelId="{D297ED2B-3788-406C-93B5-49F444A05692}">
      <dgm:prSet/>
      <dgm:spPr/>
      <dgm:t>
        <a:bodyPr/>
        <a:lstStyle/>
        <a:p>
          <a:r>
            <a:rPr lang="en-US" b="1" dirty="0"/>
            <a:t>There is a bigger danger from supplements purchased on the internet. A positive test can be due to deliberate false labelling by the manufacturer, contamination of the product in manufacturing or use of alternative name</a:t>
          </a:r>
        </a:p>
      </dgm:t>
    </dgm:pt>
    <dgm:pt modelId="{DD3945BE-D06D-4D49-9E3F-FC326A77C7DA}" type="parTrans" cxnId="{B3803C06-407B-43EE-8C02-9F26C9CEE186}">
      <dgm:prSet/>
      <dgm:spPr/>
      <dgm:t>
        <a:bodyPr/>
        <a:lstStyle/>
        <a:p>
          <a:endParaRPr lang="en-US"/>
        </a:p>
      </dgm:t>
    </dgm:pt>
    <dgm:pt modelId="{D9611005-15C5-4722-93C9-076352A72E14}" type="sibTrans" cxnId="{B3803C06-407B-43EE-8C02-9F26C9CEE186}">
      <dgm:prSet/>
      <dgm:spPr/>
      <dgm:t>
        <a:bodyPr/>
        <a:lstStyle/>
        <a:p>
          <a:endParaRPr lang="en-US"/>
        </a:p>
      </dgm:t>
    </dgm:pt>
    <dgm:pt modelId="{40C98080-119F-463D-A0D2-6B31F70DF93C}">
      <dgm:prSet/>
      <dgm:spPr/>
      <dgm:t>
        <a:bodyPr/>
        <a:lstStyle/>
        <a:p>
          <a:r>
            <a:rPr lang="en-US" b="1" dirty="0"/>
            <a:t>Supplements can be injurious to athlete health </a:t>
          </a:r>
          <a:r>
            <a:rPr lang="en-US" b="1" dirty="0" err="1"/>
            <a:t>eg</a:t>
          </a:r>
          <a:r>
            <a:rPr lang="en-US" b="1" dirty="0"/>
            <a:t> </a:t>
          </a:r>
          <a:r>
            <a:rPr lang="en-US" b="1" dirty="0" err="1"/>
            <a:t>Oxyelite</a:t>
          </a:r>
          <a:r>
            <a:rPr lang="en-US" b="1" dirty="0"/>
            <a:t> – 1 died, 2 required liver transpla</a:t>
          </a:r>
          <a:r>
            <a:rPr lang="en-US" dirty="0"/>
            <a:t>nt</a:t>
          </a:r>
        </a:p>
      </dgm:t>
    </dgm:pt>
    <dgm:pt modelId="{6FBD3B7A-DF00-44B9-B89D-43DD50DED6D0}" type="parTrans" cxnId="{F62CD9DB-13FE-406E-9235-082E9E58FFA7}">
      <dgm:prSet/>
      <dgm:spPr/>
      <dgm:t>
        <a:bodyPr/>
        <a:lstStyle/>
        <a:p>
          <a:endParaRPr lang="en-US"/>
        </a:p>
      </dgm:t>
    </dgm:pt>
    <dgm:pt modelId="{1B5ABEDA-6EE1-4AC8-A1A1-5EC607E08F58}" type="sibTrans" cxnId="{F62CD9DB-13FE-406E-9235-082E9E58FFA7}">
      <dgm:prSet/>
      <dgm:spPr/>
      <dgm:t>
        <a:bodyPr/>
        <a:lstStyle/>
        <a:p>
          <a:endParaRPr lang="en-US"/>
        </a:p>
      </dgm:t>
    </dgm:pt>
    <dgm:pt modelId="{01D6CA8F-7F99-427E-A6DB-26865CF48E38}">
      <dgm:prSet/>
      <dgm:spPr/>
      <dgm:t>
        <a:bodyPr/>
        <a:lstStyle/>
        <a:p>
          <a:r>
            <a:rPr lang="en-US" b="1" dirty="0"/>
            <a:t>Remember the athlete can be tested any time and takes total responsibility for a prohibited substance in his sample whether deliberate doping or not</a:t>
          </a:r>
        </a:p>
      </dgm:t>
    </dgm:pt>
    <dgm:pt modelId="{D0418A14-0A67-49CD-AF8A-BA14E7385757}" type="parTrans" cxnId="{9FD73DCF-B151-47CD-B2A2-65704B353C1D}">
      <dgm:prSet/>
      <dgm:spPr/>
      <dgm:t>
        <a:bodyPr/>
        <a:lstStyle/>
        <a:p>
          <a:endParaRPr lang="en-US"/>
        </a:p>
      </dgm:t>
    </dgm:pt>
    <dgm:pt modelId="{D5782BA1-5EBF-42C7-A174-2D081C67618F}" type="sibTrans" cxnId="{9FD73DCF-B151-47CD-B2A2-65704B353C1D}">
      <dgm:prSet/>
      <dgm:spPr/>
      <dgm:t>
        <a:bodyPr/>
        <a:lstStyle/>
        <a:p>
          <a:endParaRPr lang="en-US"/>
        </a:p>
      </dgm:t>
    </dgm:pt>
    <dgm:pt modelId="{0BA32571-84C9-0249-9CB5-736726E06C9D}" type="pres">
      <dgm:prSet presAssocID="{D6B5FE3D-0E3C-4AC0-9627-3A96CD619FB5}" presName="vert0" presStyleCnt="0">
        <dgm:presLayoutVars>
          <dgm:dir/>
          <dgm:animOne val="branch"/>
          <dgm:animLvl val="lvl"/>
        </dgm:presLayoutVars>
      </dgm:prSet>
      <dgm:spPr/>
    </dgm:pt>
    <dgm:pt modelId="{A0BFB612-116D-7642-8D0E-F8EE41362E2E}" type="pres">
      <dgm:prSet presAssocID="{838CA032-4359-4A5E-8E5E-400567AE38D0}" presName="thickLine" presStyleLbl="alignNode1" presStyleIdx="0" presStyleCnt="5"/>
      <dgm:spPr/>
    </dgm:pt>
    <dgm:pt modelId="{DF63E647-8C99-FC47-9EE2-741891B9B9EF}" type="pres">
      <dgm:prSet presAssocID="{838CA032-4359-4A5E-8E5E-400567AE38D0}" presName="horz1" presStyleCnt="0"/>
      <dgm:spPr/>
    </dgm:pt>
    <dgm:pt modelId="{2B221182-B90A-9E4B-9C0D-44E74B91A228}" type="pres">
      <dgm:prSet presAssocID="{838CA032-4359-4A5E-8E5E-400567AE38D0}" presName="tx1" presStyleLbl="revTx" presStyleIdx="0" presStyleCnt="5"/>
      <dgm:spPr/>
    </dgm:pt>
    <dgm:pt modelId="{C2595A03-4360-8B40-8FD2-926E72A7DE39}" type="pres">
      <dgm:prSet presAssocID="{838CA032-4359-4A5E-8E5E-400567AE38D0}" presName="vert1" presStyleCnt="0"/>
      <dgm:spPr/>
    </dgm:pt>
    <dgm:pt modelId="{23FB8601-688E-AC42-B4C1-D7544AA9D485}" type="pres">
      <dgm:prSet presAssocID="{EA95FDF1-B18C-4B94-8DC2-58700BB3B140}" presName="thickLine" presStyleLbl="alignNode1" presStyleIdx="1" presStyleCnt="5"/>
      <dgm:spPr/>
    </dgm:pt>
    <dgm:pt modelId="{75B03520-70C5-1641-848F-F381D1698B6C}" type="pres">
      <dgm:prSet presAssocID="{EA95FDF1-B18C-4B94-8DC2-58700BB3B140}" presName="horz1" presStyleCnt="0"/>
      <dgm:spPr/>
    </dgm:pt>
    <dgm:pt modelId="{0582354D-5FCC-1847-B8C7-5A35BF574860}" type="pres">
      <dgm:prSet presAssocID="{EA95FDF1-B18C-4B94-8DC2-58700BB3B140}" presName="tx1" presStyleLbl="revTx" presStyleIdx="1" presStyleCnt="5"/>
      <dgm:spPr/>
    </dgm:pt>
    <dgm:pt modelId="{F6965CBA-7E68-C24D-9607-5C3CD3C8D527}" type="pres">
      <dgm:prSet presAssocID="{EA95FDF1-B18C-4B94-8DC2-58700BB3B140}" presName="vert1" presStyleCnt="0"/>
      <dgm:spPr/>
    </dgm:pt>
    <dgm:pt modelId="{0D54D67A-6BC8-0946-A5F8-092D857CB408}" type="pres">
      <dgm:prSet presAssocID="{D297ED2B-3788-406C-93B5-49F444A05692}" presName="thickLine" presStyleLbl="alignNode1" presStyleIdx="2" presStyleCnt="5"/>
      <dgm:spPr/>
    </dgm:pt>
    <dgm:pt modelId="{3B4C21E5-90D2-6440-8EC3-F03609B30481}" type="pres">
      <dgm:prSet presAssocID="{D297ED2B-3788-406C-93B5-49F444A05692}" presName="horz1" presStyleCnt="0"/>
      <dgm:spPr/>
    </dgm:pt>
    <dgm:pt modelId="{D23C415D-DCA5-764F-8352-CC6D2F33107C}" type="pres">
      <dgm:prSet presAssocID="{D297ED2B-3788-406C-93B5-49F444A05692}" presName="tx1" presStyleLbl="revTx" presStyleIdx="2" presStyleCnt="5"/>
      <dgm:spPr/>
    </dgm:pt>
    <dgm:pt modelId="{3BA99755-8566-B648-A49C-465E6177DFCA}" type="pres">
      <dgm:prSet presAssocID="{D297ED2B-3788-406C-93B5-49F444A05692}" presName="vert1" presStyleCnt="0"/>
      <dgm:spPr/>
    </dgm:pt>
    <dgm:pt modelId="{BF7C3BC7-862F-5D48-94EF-AA11AD61E77F}" type="pres">
      <dgm:prSet presAssocID="{40C98080-119F-463D-A0D2-6B31F70DF93C}" presName="thickLine" presStyleLbl="alignNode1" presStyleIdx="3" presStyleCnt="5"/>
      <dgm:spPr/>
    </dgm:pt>
    <dgm:pt modelId="{FA09F101-A246-9240-A809-A752C1AE7521}" type="pres">
      <dgm:prSet presAssocID="{40C98080-119F-463D-A0D2-6B31F70DF93C}" presName="horz1" presStyleCnt="0"/>
      <dgm:spPr/>
    </dgm:pt>
    <dgm:pt modelId="{09A7A9FB-1EF1-7B4E-8299-5856E1313878}" type="pres">
      <dgm:prSet presAssocID="{40C98080-119F-463D-A0D2-6B31F70DF93C}" presName="tx1" presStyleLbl="revTx" presStyleIdx="3" presStyleCnt="5"/>
      <dgm:spPr/>
    </dgm:pt>
    <dgm:pt modelId="{6AE463F4-0C11-ED43-A57D-607C1230D9EF}" type="pres">
      <dgm:prSet presAssocID="{40C98080-119F-463D-A0D2-6B31F70DF93C}" presName="vert1" presStyleCnt="0"/>
      <dgm:spPr/>
    </dgm:pt>
    <dgm:pt modelId="{4E91E237-DC2B-BC40-9612-769D08A3400D}" type="pres">
      <dgm:prSet presAssocID="{01D6CA8F-7F99-427E-A6DB-26865CF48E38}" presName="thickLine" presStyleLbl="alignNode1" presStyleIdx="4" presStyleCnt="5"/>
      <dgm:spPr/>
    </dgm:pt>
    <dgm:pt modelId="{D25909E5-D3F9-254B-95DA-4A10CE049172}" type="pres">
      <dgm:prSet presAssocID="{01D6CA8F-7F99-427E-A6DB-26865CF48E38}" presName="horz1" presStyleCnt="0"/>
      <dgm:spPr/>
    </dgm:pt>
    <dgm:pt modelId="{638E0557-84CD-6C45-9F7B-2B0836302AA9}" type="pres">
      <dgm:prSet presAssocID="{01D6CA8F-7F99-427E-A6DB-26865CF48E38}" presName="tx1" presStyleLbl="revTx" presStyleIdx="4" presStyleCnt="5"/>
      <dgm:spPr/>
    </dgm:pt>
    <dgm:pt modelId="{8824CED7-A2BA-494F-8A3A-38544913EC4C}" type="pres">
      <dgm:prSet presAssocID="{01D6CA8F-7F99-427E-A6DB-26865CF48E38}" presName="vert1" presStyleCnt="0"/>
      <dgm:spPr/>
    </dgm:pt>
  </dgm:ptLst>
  <dgm:cxnLst>
    <dgm:cxn modelId="{0E33E900-9339-DE4B-99FE-97661E552B14}" type="presOf" srcId="{40C98080-119F-463D-A0D2-6B31F70DF93C}" destId="{09A7A9FB-1EF1-7B4E-8299-5856E1313878}" srcOrd="0" destOrd="0" presId="urn:microsoft.com/office/officeart/2008/layout/LinedList"/>
    <dgm:cxn modelId="{B3803C06-407B-43EE-8C02-9F26C9CEE186}" srcId="{D6B5FE3D-0E3C-4AC0-9627-3A96CD619FB5}" destId="{D297ED2B-3788-406C-93B5-49F444A05692}" srcOrd="2" destOrd="0" parTransId="{DD3945BE-D06D-4D49-9E3F-FC326A77C7DA}" sibTransId="{D9611005-15C5-4722-93C9-076352A72E14}"/>
    <dgm:cxn modelId="{0528656D-8D35-BA48-B109-80B387E04369}" type="presOf" srcId="{01D6CA8F-7F99-427E-A6DB-26865CF48E38}" destId="{638E0557-84CD-6C45-9F7B-2B0836302AA9}" srcOrd="0" destOrd="0" presId="urn:microsoft.com/office/officeart/2008/layout/LinedList"/>
    <dgm:cxn modelId="{9CA2DB53-3C1F-6946-A6BD-519927E58FA2}" type="presOf" srcId="{D6B5FE3D-0E3C-4AC0-9627-3A96CD619FB5}" destId="{0BA32571-84C9-0249-9CB5-736726E06C9D}" srcOrd="0" destOrd="0" presId="urn:microsoft.com/office/officeart/2008/layout/LinedList"/>
    <dgm:cxn modelId="{35435093-8E05-4C8E-9D5C-06BACCF9E4CB}" srcId="{D6B5FE3D-0E3C-4AC0-9627-3A96CD619FB5}" destId="{838CA032-4359-4A5E-8E5E-400567AE38D0}" srcOrd="0" destOrd="0" parTransId="{E94D444F-0674-4CC3-8FC7-D239702D1AC8}" sibTransId="{1E67028A-297D-44E4-873F-C0FCF2CAFA47}"/>
    <dgm:cxn modelId="{FFBB8CAF-9432-4570-8E23-21AA012927D2}" srcId="{D6B5FE3D-0E3C-4AC0-9627-3A96CD619FB5}" destId="{EA95FDF1-B18C-4B94-8DC2-58700BB3B140}" srcOrd="1" destOrd="0" parTransId="{1E45F38F-E72E-4596-8249-53E73A02E920}" sibTransId="{0D43D98B-F731-476B-9E3B-8CDA05AB0C71}"/>
    <dgm:cxn modelId="{8595F2B5-EBF8-5C4D-AA75-FEDD0565E98A}" type="presOf" srcId="{838CA032-4359-4A5E-8E5E-400567AE38D0}" destId="{2B221182-B90A-9E4B-9C0D-44E74B91A228}" srcOrd="0" destOrd="0" presId="urn:microsoft.com/office/officeart/2008/layout/LinedList"/>
    <dgm:cxn modelId="{9FD73DCF-B151-47CD-B2A2-65704B353C1D}" srcId="{D6B5FE3D-0E3C-4AC0-9627-3A96CD619FB5}" destId="{01D6CA8F-7F99-427E-A6DB-26865CF48E38}" srcOrd="4" destOrd="0" parTransId="{D0418A14-0A67-49CD-AF8A-BA14E7385757}" sibTransId="{D5782BA1-5EBF-42C7-A174-2D081C67618F}"/>
    <dgm:cxn modelId="{F62CD9DB-13FE-406E-9235-082E9E58FFA7}" srcId="{D6B5FE3D-0E3C-4AC0-9627-3A96CD619FB5}" destId="{40C98080-119F-463D-A0D2-6B31F70DF93C}" srcOrd="3" destOrd="0" parTransId="{6FBD3B7A-DF00-44B9-B89D-43DD50DED6D0}" sibTransId="{1B5ABEDA-6EE1-4AC8-A1A1-5EC607E08F58}"/>
    <dgm:cxn modelId="{988087E7-FE98-AE48-943E-AE55E09DC9E1}" type="presOf" srcId="{D297ED2B-3788-406C-93B5-49F444A05692}" destId="{D23C415D-DCA5-764F-8352-CC6D2F33107C}" srcOrd="0" destOrd="0" presId="urn:microsoft.com/office/officeart/2008/layout/LinedList"/>
    <dgm:cxn modelId="{F04B9BFC-565C-7845-A111-025E0D1DFEEF}" type="presOf" srcId="{EA95FDF1-B18C-4B94-8DC2-58700BB3B140}" destId="{0582354D-5FCC-1847-B8C7-5A35BF574860}" srcOrd="0" destOrd="0" presId="urn:microsoft.com/office/officeart/2008/layout/LinedList"/>
    <dgm:cxn modelId="{B7A1BBE0-5775-8E4F-9619-FCE5C1720535}" type="presParOf" srcId="{0BA32571-84C9-0249-9CB5-736726E06C9D}" destId="{A0BFB612-116D-7642-8D0E-F8EE41362E2E}" srcOrd="0" destOrd="0" presId="urn:microsoft.com/office/officeart/2008/layout/LinedList"/>
    <dgm:cxn modelId="{1AD29C13-EF34-5B46-8AAC-5D06B907EF5F}" type="presParOf" srcId="{0BA32571-84C9-0249-9CB5-736726E06C9D}" destId="{DF63E647-8C99-FC47-9EE2-741891B9B9EF}" srcOrd="1" destOrd="0" presId="urn:microsoft.com/office/officeart/2008/layout/LinedList"/>
    <dgm:cxn modelId="{D58A6142-5823-D840-B304-DA052442F044}" type="presParOf" srcId="{DF63E647-8C99-FC47-9EE2-741891B9B9EF}" destId="{2B221182-B90A-9E4B-9C0D-44E74B91A228}" srcOrd="0" destOrd="0" presId="urn:microsoft.com/office/officeart/2008/layout/LinedList"/>
    <dgm:cxn modelId="{7792D101-9C4D-2C4F-A60E-4476AB88EE78}" type="presParOf" srcId="{DF63E647-8C99-FC47-9EE2-741891B9B9EF}" destId="{C2595A03-4360-8B40-8FD2-926E72A7DE39}" srcOrd="1" destOrd="0" presId="urn:microsoft.com/office/officeart/2008/layout/LinedList"/>
    <dgm:cxn modelId="{524C2F3E-605C-0F49-AB1D-0AC8789A80E8}" type="presParOf" srcId="{0BA32571-84C9-0249-9CB5-736726E06C9D}" destId="{23FB8601-688E-AC42-B4C1-D7544AA9D485}" srcOrd="2" destOrd="0" presId="urn:microsoft.com/office/officeart/2008/layout/LinedList"/>
    <dgm:cxn modelId="{DAAB9B9B-258F-0A4A-8875-40B8070B656D}" type="presParOf" srcId="{0BA32571-84C9-0249-9CB5-736726E06C9D}" destId="{75B03520-70C5-1641-848F-F381D1698B6C}" srcOrd="3" destOrd="0" presId="urn:microsoft.com/office/officeart/2008/layout/LinedList"/>
    <dgm:cxn modelId="{700E0286-2EF3-3049-B7F5-1C413E49526E}" type="presParOf" srcId="{75B03520-70C5-1641-848F-F381D1698B6C}" destId="{0582354D-5FCC-1847-B8C7-5A35BF574860}" srcOrd="0" destOrd="0" presId="urn:microsoft.com/office/officeart/2008/layout/LinedList"/>
    <dgm:cxn modelId="{7B4227C6-D930-F047-97A5-6424FDD32109}" type="presParOf" srcId="{75B03520-70C5-1641-848F-F381D1698B6C}" destId="{F6965CBA-7E68-C24D-9607-5C3CD3C8D527}" srcOrd="1" destOrd="0" presId="urn:microsoft.com/office/officeart/2008/layout/LinedList"/>
    <dgm:cxn modelId="{C2A93E21-DCBF-6B4B-9EB3-7678CACCC51C}" type="presParOf" srcId="{0BA32571-84C9-0249-9CB5-736726E06C9D}" destId="{0D54D67A-6BC8-0946-A5F8-092D857CB408}" srcOrd="4" destOrd="0" presId="urn:microsoft.com/office/officeart/2008/layout/LinedList"/>
    <dgm:cxn modelId="{534CA58C-C78D-1E42-80F0-20DC7286DF2D}" type="presParOf" srcId="{0BA32571-84C9-0249-9CB5-736726E06C9D}" destId="{3B4C21E5-90D2-6440-8EC3-F03609B30481}" srcOrd="5" destOrd="0" presId="urn:microsoft.com/office/officeart/2008/layout/LinedList"/>
    <dgm:cxn modelId="{5291329C-79B6-A14E-8F0A-C6229E7D32D3}" type="presParOf" srcId="{3B4C21E5-90D2-6440-8EC3-F03609B30481}" destId="{D23C415D-DCA5-764F-8352-CC6D2F33107C}" srcOrd="0" destOrd="0" presId="urn:microsoft.com/office/officeart/2008/layout/LinedList"/>
    <dgm:cxn modelId="{F81CE18A-7905-7940-8A71-A5B5AE7B5D0D}" type="presParOf" srcId="{3B4C21E5-90D2-6440-8EC3-F03609B30481}" destId="{3BA99755-8566-B648-A49C-465E6177DFCA}" srcOrd="1" destOrd="0" presId="urn:microsoft.com/office/officeart/2008/layout/LinedList"/>
    <dgm:cxn modelId="{ACA18634-80C2-7A4F-8A48-E42FA8F3A0D3}" type="presParOf" srcId="{0BA32571-84C9-0249-9CB5-736726E06C9D}" destId="{BF7C3BC7-862F-5D48-94EF-AA11AD61E77F}" srcOrd="6" destOrd="0" presId="urn:microsoft.com/office/officeart/2008/layout/LinedList"/>
    <dgm:cxn modelId="{547D1042-359F-7F44-B1B2-6C350AAE100F}" type="presParOf" srcId="{0BA32571-84C9-0249-9CB5-736726E06C9D}" destId="{FA09F101-A246-9240-A809-A752C1AE7521}" srcOrd="7" destOrd="0" presId="urn:microsoft.com/office/officeart/2008/layout/LinedList"/>
    <dgm:cxn modelId="{0FACFC7D-0B3C-A042-8813-B37798A38D0D}" type="presParOf" srcId="{FA09F101-A246-9240-A809-A752C1AE7521}" destId="{09A7A9FB-1EF1-7B4E-8299-5856E1313878}" srcOrd="0" destOrd="0" presId="urn:microsoft.com/office/officeart/2008/layout/LinedList"/>
    <dgm:cxn modelId="{91C7995E-0869-0E47-9413-2B0B8E9BA3BA}" type="presParOf" srcId="{FA09F101-A246-9240-A809-A752C1AE7521}" destId="{6AE463F4-0C11-ED43-A57D-607C1230D9EF}" srcOrd="1" destOrd="0" presId="urn:microsoft.com/office/officeart/2008/layout/LinedList"/>
    <dgm:cxn modelId="{C5047639-F5B0-FA46-B824-E36F7CFAD5A7}" type="presParOf" srcId="{0BA32571-84C9-0249-9CB5-736726E06C9D}" destId="{4E91E237-DC2B-BC40-9612-769D08A3400D}" srcOrd="8" destOrd="0" presId="urn:microsoft.com/office/officeart/2008/layout/LinedList"/>
    <dgm:cxn modelId="{5975E317-043E-034A-83F3-4008A743F01C}" type="presParOf" srcId="{0BA32571-84C9-0249-9CB5-736726E06C9D}" destId="{D25909E5-D3F9-254B-95DA-4A10CE049172}" srcOrd="9" destOrd="0" presId="urn:microsoft.com/office/officeart/2008/layout/LinedList"/>
    <dgm:cxn modelId="{9564E5D1-CF1A-CA48-8D8E-96061036D912}" type="presParOf" srcId="{D25909E5-D3F9-254B-95DA-4A10CE049172}" destId="{638E0557-84CD-6C45-9F7B-2B0836302AA9}" srcOrd="0" destOrd="0" presId="urn:microsoft.com/office/officeart/2008/layout/LinedList"/>
    <dgm:cxn modelId="{7CEB1354-C87C-C247-A0B6-492E1867BEC5}" type="presParOf" srcId="{D25909E5-D3F9-254B-95DA-4A10CE049172}" destId="{8824CED7-A2BA-494F-8A3A-38544913EC4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E91262D-EB44-439F-AA59-A8A373E208AE}" type="doc">
      <dgm:prSet loTypeId="urn:microsoft.com/office/officeart/2005/8/layout/hList1" loCatId="list" qsTypeId="urn:microsoft.com/office/officeart/2005/8/quickstyle/simple4" qsCatId="simple" csTypeId="urn:microsoft.com/office/officeart/2005/8/colors/colorful1" csCatId="colorful"/>
      <dgm:spPr/>
      <dgm:t>
        <a:bodyPr/>
        <a:lstStyle/>
        <a:p>
          <a:endParaRPr lang="en-US"/>
        </a:p>
      </dgm:t>
    </dgm:pt>
    <dgm:pt modelId="{6B191F79-B2AB-46DB-A9BC-7B1BA511C8FA}">
      <dgm:prSet/>
      <dgm:spPr/>
      <dgm:t>
        <a:bodyPr/>
        <a:lstStyle/>
        <a:p>
          <a:r>
            <a:rPr lang="en-US" b="1"/>
            <a:t>Consider third party testing which tests individual batches of supplements for prohibited substances</a:t>
          </a:r>
          <a:endParaRPr lang="en-US"/>
        </a:p>
      </dgm:t>
    </dgm:pt>
    <dgm:pt modelId="{15AA4CD5-3526-4ECB-93CF-E3FD06F7BCCF}" type="parTrans" cxnId="{504BDF02-5DE5-48D6-A27D-4C3E92776610}">
      <dgm:prSet/>
      <dgm:spPr/>
      <dgm:t>
        <a:bodyPr/>
        <a:lstStyle/>
        <a:p>
          <a:endParaRPr lang="en-US"/>
        </a:p>
      </dgm:t>
    </dgm:pt>
    <dgm:pt modelId="{C12C7791-9356-4821-9884-5499BCDCDA28}" type="sibTrans" cxnId="{504BDF02-5DE5-48D6-A27D-4C3E92776610}">
      <dgm:prSet/>
      <dgm:spPr/>
      <dgm:t>
        <a:bodyPr/>
        <a:lstStyle/>
        <a:p>
          <a:endParaRPr lang="en-US"/>
        </a:p>
      </dgm:t>
    </dgm:pt>
    <dgm:pt modelId="{5DAC6F44-867A-4F66-88DC-569B7DAC6321}">
      <dgm:prSet/>
      <dgm:spPr/>
      <dgm:t>
        <a:bodyPr/>
        <a:lstStyle/>
        <a:p>
          <a:r>
            <a:rPr lang="en-GB" b="1" u="sng">
              <a:hlinkClick xmlns:r="http://schemas.openxmlformats.org/officeDocument/2006/relationships" r:id="rId1"/>
            </a:rPr>
            <a:t>NSF International Certified for Sport</a:t>
          </a:r>
          <a:endParaRPr lang="en-US"/>
        </a:p>
      </dgm:t>
    </dgm:pt>
    <dgm:pt modelId="{E73E198F-3459-4CF2-B3AC-22969583D893}" type="parTrans" cxnId="{68A6EC6F-E4E6-431E-BC46-94F646F10FE1}">
      <dgm:prSet/>
      <dgm:spPr/>
      <dgm:t>
        <a:bodyPr/>
        <a:lstStyle/>
        <a:p>
          <a:endParaRPr lang="en-US"/>
        </a:p>
      </dgm:t>
    </dgm:pt>
    <dgm:pt modelId="{C9D21C7F-979E-4E9E-BECF-C26B2604609C}" type="sibTrans" cxnId="{68A6EC6F-E4E6-431E-BC46-94F646F10FE1}">
      <dgm:prSet/>
      <dgm:spPr/>
      <dgm:t>
        <a:bodyPr/>
        <a:lstStyle/>
        <a:p>
          <a:endParaRPr lang="en-US"/>
        </a:p>
      </dgm:t>
    </dgm:pt>
    <dgm:pt modelId="{F90AC5D0-A7EB-4FC0-8FBF-B4B8B89F6DDB}">
      <dgm:prSet/>
      <dgm:spPr/>
      <dgm:t>
        <a:bodyPr/>
        <a:lstStyle/>
        <a:p>
          <a:r>
            <a:rPr lang="en-GB" b="1" u="sng">
              <a:hlinkClick xmlns:r="http://schemas.openxmlformats.org/officeDocument/2006/relationships" r:id="rId2"/>
            </a:rPr>
            <a:t>HASTA supplement checking</a:t>
          </a:r>
          <a:endParaRPr lang="en-US"/>
        </a:p>
      </dgm:t>
    </dgm:pt>
    <dgm:pt modelId="{1E4358AA-C3F3-4E47-BABE-560574607DEF}" type="parTrans" cxnId="{187349BF-1146-42DE-B563-3ACF1F8FB381}">
      <dgm:prSet/>
      <dgm:spPr/>
      <dgm:t>
        <a:bodyPr/>
        <a:lstStyle/>
        <a:p>
          <a:endParaRPr lang="en-US"/>
        </a:p>
      </dgm:t>
    </dgm:pt>
    <dgm:pt modelId="{02D88F94-8033-4F76-8602-D8D847410B80}" type="sibTrans" cxnId="{187349BF-1146-42DE-B563-3ACF1F8FB381}">
      <dgm:prSet/>
      <dgm:spPr/>
      <dgm:t>
        <a:bodyPr/>
        <a:lstStyle/>
        <a:p>
          <a:endParaRPr lang="en-US"/>
        </a:p>
      </dgm:t>
    </dgm:pt>
    <dgm:pt modelId="{D216FBF9-2EBB-4ED1-97C0-F84D0638D57F}">
      <dgm:prSet/>
      <dgm:spPr/>
      <dgm:t>
        <a:bodyPr/>
        <a:lstStyle/>
        <a:p>
          <a:r>
            <a:rPr lang="en-GB" b="1" u="sng">
              <a:hlinkClick xmlns:r="http://schemas.openxmlformats.org/officeDocument/2006/relationships" r:id="rId3"/>
            </a:rPr>
            <a:t>Informed Sport</a:t>
          </a:r>
          <a:endParaRPr lang="en-US"/>
        </a:p>
      </dgm:t>
    </dgm:pt>
    <dgm:pt modelId="{DA59F4A3-DA55-4097-802F-234379BC5E89}" type="parTrans" cxnId="{A616B538-24D8-47C2-8F6E-2EA9587DAC0D}">
      <dgm:prSet/>
      <dgm:spPr/>
      <dgm:t>
        <a:bodyPr/>
        <a:lstStyle/>
        <a:p>
          <a:endParaRPr lang="en-US"/>
        </a:p>
      </dgm:t>
    </dgm:pt>
    <dgm:pt modelId="{EACCF344-DDE8-4FEC-87B0-E8F399175DDF}" type="sibTrans" cxnId="{A616B538-24D8-47C2-8F6E-2EA9587DAC0D}">
      <dgm:prSet/>
      <dgm:spPr/>
      <dgm:t>
        <a:bodyPr/>
        <a:lstStyle/>
        <a:p>
          <a:endParaRPr lang="en-US"/>
        </a:p>
      </dgm:t>
    </dgm:pt>
    <dgm:pt modelId="{9F5C0AE8-56F2-42E5-ACC2-CFCF961678CB}">
      <dgm:prSet/>
      <dgm:spPr/>
      <dgm:t>
        <a:bodyPr/>
        <a:lstStyle/>
        <a:p>
          <a:r>
            <a:rPr lang="en-AU" b="1"/>
            <a:t>Some more useful information</a:t>
          </a:r>
          <a:endParaRPr lang="en-US"/>
        </a:p>
      </dgm:t>
    </dgm:pt>
    <dgm:pt modelId="{F94A7C0C-BCC9-487A-9ACB-8A26E3B2BBB4}" type="parTrans" cxnId="{D3BCAFED-BCB6-40E9-B2B1-49F4531BB917}">
      <dgm:prSet/>
      <dgm:spPr/>
      <dgm:t>
        <a:bodyPr/>
        <a:lstStyle/>
        <a:p>
          <a:endParaRPr lang="en-US"/>
        </a:p>
      </dgm:t>
    </dgm:pt>
    <dgm:pt modelId="{79AEEA70-C3B1-4A8E-8B30-CF3CFCD9474B}" type="sibTrans" cxnId="{D3BCAFED-BCB6-40E9-B2B1-49F4531BB917}">
      <dgm:prSet/>
      <dgm:spPr/>
      <dgm:t>
        <a:bodyPr/>
        <a:lstStyle/>
        <a:p>
          <a:endParaRPr lang="en-US"/>
        </a:p>
      </dgm:t>
    </dgm:pt>
    <dgm:pt modelId="{381BDD2B-2818-45C2-BADF-34FF30EEF1EB}">
      <dgm:prSet/>
      <dgm:spPr/>
      <dgm:t>
        <a:bodyPr/>
        <a:lstStyle/>
        <a:p>
          <a:r>
            <a:rPr lang="en-GB" b="1" u="sng">
              <a:hlinkClick xmlns:r="http://schemas.openxmlformats.org/officeDocument/2006/relationships" r:id="rId4"/>
            </a:rPr>
            <a:t>USADA supplement guide</a:t>
          </a:r>
          <a:endParaRPr lang="en-US"/>
        </a:p>
      </dgm:t>
    </dgm:pt>
    <dgm:pt modelId="{807361DF-06E0-461A-9F47-52D8F45A8A54}" type="parTrans" cxnId="{1FB0FDA7-7C3B-4D3F-A867-8B2DD9782387}">
      <dgm:prSet/>
      <dgm:spPr/>
      <dgm:t>
        <a:bodyPr/>
        <a:lstStyle/>
        <a:p>
          <a:endParaRPr lang="en-US"/>
        </a:p>
      </dgm:t>
    </dgm:pt>
    <dgm:pt modelId="{FF03667F-F1DE-439B-9D0C-3C2EA56C5BD0}" type="sibTrans" cxnId="{1FB0FDA7-7C3B-4D3F-A867-8B2DD9782387}">
      <dgm:prSet/>
      <dgm:spPr/>
      <dgm:t>
        <a:bodyPr/>
        <a:lstStyle/>
        <a:p>
          <a:endParaRPr lang="en-US"/>
        </a:p>
      </dgm:t>
    </dgm:pt>
    <dgm:pt modelId="{73D95817-20CC-4FA2-8F76-85E3FCE5969D}">
      <dgm:prSet/>
      <dgm:spPr/>
      <dgm:t>
        <a:bodyPr/>
        <a:lstStyle/>
        <a:p>
          <a:r>
            <a:rPr lang="en-GB" b="1" u="sng">
              <a:hlinkClick xmlns:r="http://schemas.openxmlformats.org/officeDocument/2006/relationships" r:id="rId5"/>
            </a:rPr>
            <a:t>Sport Integrity Australia – Supplements in Sport</a:t>
          </a:r>
          <a:r>
            <a:rPr lang="en-GB" b="1" u="sng"/>
            <a:t> </a:t>
          </a:r>
          <a:endParaRPr lang="en-US"/>
        </a:p>
      </dgm:t>
    </dgm:pt>
    <dgm:pt modelId="{73128B6F-96E6-4FDB-A82B-D7FA199FDF66}" type="parTrans" cxnId="{D4F6E2C2-9A3D-4145-BEA3-82E3830C72B8}">
      <dgm:prSet/>
      <dgm:spPr/>
      <dgm:t>
        <a:bodyPr/>
        <a:lstStyle/>
        <a:p>
          <a:endParaRPr lang="en-US"/>
        </a:p>
      </dgm:t>
    </dgm:pt>
    <dgm:pt modelId="{A2B055F0-6F0A-4DB8-833D-099353655633}" type="sibTrans" cxnId="{D4F6E2C2-9A3D-4145-BEA3-82E3830C72B8}">
      <dgm:prSet/>
      <dgm:spPr/>
      <dgm:t>
        <a:bodyPr/>
        <a:lstStyle/>
        <a:p>
          <a:endParaRPr lang="en-US"/>
        </a:p>
      </dgm:t>
    </dgm:pt>
    <dgm:pt modelId="{FF485581-DEC7-4B1B-9034-9D83869631DC}">
      <dgm:prSet/>
      <dgm:spPr/>
      <dgm:t>
        <a:bodyPr/>
        <a:lstStyle/>
        <a:p>
          <a:r>
            <a:rPr lang="en-AU" b="1"/>
            <a:t>Sport Integrity Australia Clean Sport Mobile app from apple stores or google play</a:t>
          </a:r>
          <a:endParaRPr lang="en-US"/>
        </a:p>
      </dgm:t>
    </dgm:pt>
    <dgm:pt modelId="{4CFEE41B-0D8C-42D4-AED3-3C3C42F3B93F}" type="parTrans" cxnId="{34A6060A-65ED-47ED-A94D-20861E2238AF}">
      <dgm:prSet/>
      <dgm:spPr/>
      <dgm:t>
        <a:bodyPr/>
        <a:lstStyle/>
        <a:p>
          <a:endParaRPr lang="en-US"/>
        </a:p>
      </dgm:t>
    </dgm:pt>
    <dgm:pt modelId="{96F56112-C341-43B6-B47F-7A748799A07C}" type="sibTrans" cxnId="{34A6060A-65ED-47ED-A94D-20861E2238AF}">
      <dgm:prSet/>
      <dgm:spPr/>
      <dgm:t>
        <a:bodyPr/>
        <a:lstStyle/>
        <a:p>
          <a:endParaRPr lang="en-US"/>
        </a:p>
      </dgm:t>
    </dgm:pt>
    <dgm:pt modelId="{02C7B6F6-8465-4055-81EF-F7FE809C4AD1}">
      <dgm:prSet/>
      <dgm:spPr/>
      <dgm:t>
        <a:bodyPr/>
        <a:lstStyle/>
        <a:p>
          <a:r>
            <a:rPr lang="en-AU" b="1"/>
            <a:t>Globaldro does not contain advice re supplements or naturopathic products</a:t>
          </a:r>
          <a:endParaRPr lang="en-US"/>
        </a:p>
      </dgm:t>
    </dgm:pt>
    <dgm:pt modelId="{9632B345-090B-406A-B1D1-13675D2623E7}" type="parTrans" cxnId="{96AF1940-7CA5-470A-9087-0A68340C5313}">
      <dgm:prSet/>
      <dgm:spPr/>
      <dgm:t>
        <a:bodyPr/>
        <a:lstStyle/>
        <a:p>
          <a:endParaRPr lang="en-US"/>
        </a:p>
      </dgm:t>
    </dgm:pt>
    <dgm:pt modelId="{CFEE3899-D02F-4573-A330-64079451D153}" type="sibTrans" cxnId="{96AF1940-7CA5-470A-9087-0A68340C5313}">
      <dgm:prSet/>
      <dgm:spPr/>
      <dgm:t>
        <a:bodyPr/>
        <a:lstStyle/>
        <a:p>
          <a:endParaRPr lang="en-US"/>
        </a:p>
      </dgm:t>
    </dgm:pt>
    <dgm:pt modelId="{5B483070-62E8-0F4A-A3B3-891C00E26768}" type="pres">
      <dgm:prSet presAssocID="{BE91262D-EB44-439F-AA59-A8A373E208AE}" presName="Name0" presStyleCnt="0">
        <dgm:presLayoutVars>
          <dgm:dir/>
          <dgm:animLvl val="lvl"/>
          <dgm:resizeHandles val="exact"/>
        </dgm:presLayoutVars>
      </dgm:prSet>
      <dgm:spPr/>
    </dgm:pt>
    <dgm:pt modelId="{BA3E46CC-AC11-8E4F-91E6-AA54C8941720}" type="pres">
      <dgm:prSet presAssocID="{6B191F79-B2AB-46DB-A9BC-7B1BA511C8FA}" presName="composite" presStyleCnt="0"/>
      <dgm:spPr/>
    </dgm:pt>
    <dgm:pt modelId="{B26A39F0-993E-274E-AC56-19F5BF60274A}" type="pres">
      <dgm:prSet presAssocID="{6B191F79-B2AB-46DB-A9BC-7B1BA511C8FA}" presName="parTx" presStyleLbl="alignNode1" presStyleIdx="0" presStyleCnt="2">
        <dgm:presLayoutVars>
          <dgm:chMax val="0"/>
          <dgm:chPref val="0"/>
          <dgm:bulletEnabled val="1"/>
        </dgm:presLayoutVars>
      </dgm:prSet>
      <dgm:spPr/>
    </dgm:pt>
    <dgm:pt modelId="{9279F8CA-F43D-5A41-800E-3A6B6B43DDFC}" type="pres">
      <dgm:prSet presAssocID="{6B191F79-B2AB-46DB-A9BC-7B1BA511C8FA}" presName="desTx" presStyleLbl="alignAccFollowNode1" presStyleIdx="0" presStyleCnt="2">
        <dgm:presLayoutVars>
          <dgm:bulletEnabled val="1"/>
        </dgm:presLayoutVars>
      </dgm:prSet>
      <dgm:spPr/>
    </dgm:pt>
    <dgm:pt modelId="{D0275ACF-843B-0D45-8D55-44B5515B5F12}" type="pres">
      <dgm:prSet presAssocID="{C12C7791-9356-4821-9884-5499BCDCDA28}" presName="space" presStyleCnt="0"/>
      <dgm:spPr/>
    </dgm:pt>
    <dgm:pt modelId="{CAC28EB4-2039-5149-B4DC-07203C318E20}" type="pres">
      <dgm:prSet presAssocID="{9F5C0AE8-56F2-42E5-ACC2-CFCF961678CB}" presName="composite" presStyleCnt="0"/>
      <dgm:spPr/>
    </dgm:pt>
    <dgm:pt modelId="{37EA582C-2CF7-BF46-B346-AFE657B9FBE1}" type="pres">
      <dgm:prSet presAssocID="{9F5C0AE8-56F2-42E5-ACC2-CFCF961678CB}" presName="parTx" presStyleLbl="alignNode1" presStyleIdx="1" presStyleCnt="2">
        <dgm:presLayoutVars>
          <dgm:chMax val="0"/>
          <dgm:chPref val="0"/>
          <dgm:bulletEnabled val="1"/>
        </dgm:presLayoutVars>
      </dgm:prSet>
      <dgm:spPr/>
    </dgm:pt>
    <dgm:pt modelId="{AC6D9C6C-AF73-0A4A-BE03-6819CE739C08}" type="pres">
      <dgm:prSet presAssocID="{9F5C0AE8-56F2-42E5-ACC2-CFCF961678CB}" presName="desTx" presStyleLbl="alignAccFollowNode1" presStyleIdx="1" presStyleCnt="2">
        <dgm:presLayoutVars>
          <dgm:bulletEnabled val="1"/>
        </dgm:presLayoutVars>
      </dgm:prSet>
      <dgm:spPr/>
    </dgm:pt>
  </dgm:ptLst>
  <dgm:cxnLst>
    <dgm:cxn modelId="{504BDF02-5DE5-48D6-A27D-4C3E92776610}" srcId="{BE91262D-EB44-439F-AA59-A8A373E208AE}" destId="{6B191F79-B2AB-46DB-A9BC-7B1BA511C8FA}" srcOrd="0" destOrd="0" parTransId="{15AA4CD5-3526-4ECB-93CF-E3FD06F7BCCF}" sibTransId="{C12C7791-9356-4821-9884-5499BCDCDA28}"/>
    <dgm:cxn modelId="{34A6060A-65ED-47ED-A94D-20861E2238AF}" srcId="{9F5C0AE8-56F2-42E5-ACC2-CFCF961678CB}" destId="{FF485581-DEC7-4B1B-9034-9D83869631DC}" srcOrd="2" destOrd="0" parTransId="{4CFEE41B-0D8C-42D4-AED3-3C3C42F3B93F}" sibTransId="{96F56112-C341-43B6-B47F-7A748799A07C}"/>
    <dgm:cxn modelId="{62860425-D099-094A-8C9B-28167EF1BEDE}" type="presOf" srcId="{6B191F79-B2AB-46DB-A9BC-7B1BA511C8FA}" destId="{B26A39F0-993E-274E-AC56-19F5BF60274A}" srcOrd="0" destOrd="0" presId="urn:microsoft.com/office/officeart/2005/8/layout/hList1"/>
    <dgm:cxn modelId="{A616B538-24D8-47C2-8F6E-2EA9587DAC0D}" srcId="{6B191F79-B2AB-46DB-A9BC-7B1BA511C8FA}" destId="{D216FBF9-2EBB-4ED1-97C0-F84D0638D57F}" srcOrd="2" destOrd="0" parTransId="{DA59F4A3-DA55-4097-802F-234379BC5E89}" sibTransId="{EACCF344-DDE8-4FEC-87B0-E8F399175DDF}"/>
    <dgm:cxn modelId="{96AF1940-7CA5-470A-9087-0A68340C5313}" srcId="{9F5C0AE8-56F2-42E5-ACC2-CFCF961678CB}" destId="{02C7B6F6-8465-4055-81EF-F7FE809C4AD1}" srcOrd="3" destOrd="0" parTransId="{9632B345-090B-406A-B1D1-13675D2623E7}" sibTransId="{CFEE3899-D02F-4573-A330-64079451D153}"/>
    <dgm:cxn modelId="{B1F5105D-E298-E442-87E6-324422EDD4C0}" type="presOf" srcId="{BE91262D-EB44-439F-AA59-A8A373E208AE}" destId="{5B483070-62E8-0F4A-A3B3-891C00E26768}" srcOrd="0" destOrd="0" presId="urn:microsoft.com/office/officeart/2005/8/layout/hList1"/>
    <dgm:cxn modelId="{BEF9BA5D-D263-7342-BB5E-C2EA90028700}" type="presOf" srcId="{381BDD2B-2818-45C2-BADF-34FF30EEF1EB}" destId="{AC6D9C6C-AF73-0A4A-BE03-6819CE739C08}" srcOrd="0" destOrd="0" presId="urn:microsoft.com/office/officeart/2005/8/layout/hList1"/>
    <dgm:cxn modelId="{83283865-D0BA-4443-8629-82CB22308583}" type="presOf" srcId="{F90AC5D0-A7EB-4FC0-8FBF-B4B8B89F6DDB}" destId="{9279F8CA-F43D-5A41-800E-3A6B6B43DDFC}" srcOrd="0" destOrd="1" presId="urn:microsoft.com/office/officeart/2005/8/layout/hList1"/>
    <dgm:cxn modelId="{4FA95148-CEE4-4149-BAFB-17962345C0E5}" type="presOf" srcId="{73D95817-20CC-4FA2-8F76-85E3FCE5969D}" destId="{AC6D9C6C-AF73-0A4A-BE03-6819CE739C08}" srcOrd="0" destOrd="1" presId="urn:microsoft.com/office/officeart/2005/8/layout/hList1"/>
    <dgm:cxn modelId="{68A6EC6F-E4E6-431E-BC46-94F646F10FE1}" srcId="{6B191F79-B2AB-46DB-A9BC-7B1BA511C8FA}" destId="{5DAC6F44-867A-4F66-88DC-569B7DAC6321}" srcOrd="0" destOrd="0" parTransId="{E73E198F-3459-4CF2-B3AC-22969583D893}" sibTransId="{C9D21C7F-979E-4E9E-BECF-C26B2604609C}"/>
    <dgm:cxn modelId="{71198275-05A0-BE48-9DE6-CCC08CB5438F}" type="presOf" srcId="{FF485581-DEC7-4B1B-9034-9D83869631DC}" destId="{AC6D9C6C-AF73-0A4A-BE03-6819CE739C08}" srcOrd="0" destOrd="2" presId="urn:microsoft.com/office/officeart/2005/8/layout/hList1"/>
    <dgm:cxn modelId="{E597DB86-DFEE-4F44-AEFD-AFF53876FA2B}" type="presOf" srcId="{5DAC6F44-867A-4F66-88DC-569B7DAC6321}" destId="{9279F8CA-F43D-5A41-800E-3A6B6B43DDFC}" srcOrd="0" destOrd="0" presId="urn:microsoft.com/office/officeart/2005/8/layout/hList1"/>
    <dgm:cxn modelId="{1FB0FDA7-7C3B-4D3F-A867-8B2DD9782387}" srcId="{9F5C0AE8-56F2-42E5-ACC2-CFCF961678CB}" destId="{381BDD2B-2818-45C2-BADF-34FF30EEF1EB}" srcOrd="0" destOrd="0" parTransId="{807361DF-06E0-461A-9F47-52D8F45A8A54}" sibTransId="{FF03667F-F1DE-439B-9D0C-3C2EA56C5BD0}"/>
    <dgm:cxn modelId="{30A742A9-6FFE-0A41-9C29-5406ABC429ED}" type="presOf" srcId="{9F5C0AE8-56F2-42E5-ACC2-CFCF961678CB}" destId="{37EA582C-2CF7-BF46-B346-AFE657B9FBE1}" srcOrd="0" destOrd="0" presId="urn:microsoft.com/office/officeart/2005/8/layout/hList1"/>
    <dgm:cxn modelId="{187349BF-1146-42DE-B563-3ACF1F8FB381}" srcId="{6B191F79-B2AB-46DB-A9BC-7B1BA511C8FA}" destId="{F90AC5D0-A7EB-4FC0-8FBF-B4B8B89F6DDB}" srcOrd="1" destOrd="0" parTransId="{1E4358AA-C3F3-4E47-BABE-560574607DEF}" sibTransId="{02D88F94-8033-4F76-8602-D8D847410B80}"/>
    <dgm:cxn modelId="{D4F6E2C2-9A3D-4145-BEA3-82E3830C72B8}" srcId="{9F5C0AE8-56F2-42E5-ACC2-CFCF961678CB}" destId="{73D95817-20CC-4FA2-8F76-85E3FCE5969D}" srcOrd="1" destOrd="0" parTransId="{73128B6F-96E6-4FDB-A82B-D7FA199FDF66}" sibTransId="{A2B055F0-6F0A-4DB8-833D-099353655633}"/>
    <dgm:cxn modelId="{72FBD5E1-8866-FE44-A464-63B0DE676DFA}" type="presOf" srcId="{D216FBF9-2EBB-4ED1-97C0-F84D0638D57F}" destId="{9279F8CA-F43D-5A41-800E-3A6B6B43DDFC}" srcOrd="0" destOrd="2" presId="urn:microsoft.com/office/officeart/2005/8/layout/hList1"/>
    <dgm:cxn modelId="{33D9C1E9-3438-334A-A55F-34B5722A9F90}" type="presOf" srcId="{02C7B6F6-8465-4055-81EF-F7FE809C4AD1}" destId="{AC6D9C6C-AF73-0A4A-BE03-6819CE739C08}" srcOrd="0" destOrd="3" presId="urn:microsoft.com/office/officeart/2005/8/layout/hList1"/>
    <dgm:cxn modelId="{D3BCAFED-BCB6-40E9-B2B1-49F4531BB917}" srcId="{BE91262D-EB44-439F-AA59-A8A373E208AE}" destId="{9F5C0AE8-56F2-42E5-ACC2-CFCF961678CB}" srcOrd="1" destOrd="0" parTransId="{F94A7C0C-BCC9-487A-9ACB-8A26E3B2BBB4}" sibTransId="{79AEEA70-C3B1-4A8E-8B30-CF3CFCD9474B}"/>
    <dgm:cxn modelId="{2C7D0301-54BA-2443-A664-A8FEA407DD0B}" type="presParOf" srcId="{5B483070-62E8-0F4A-A3B3-891C00E26768}" destId="{BA3E46CC-AC11-8E4F-91E6-AA54C8941720}" srcOrd="0" destOrd="0" presId="urn:microsoft.com/office/officeart/2005/8/layout/hList1"/>
    <dgm:cxn modelId="{7E77725E-71B8-F246-BC9E-1ACD756A813F}" type="presParOf" srcId="{BA3E46CC-AC11-8E4F-91E6-AA54C8941720}" destId="{B26A39F0-993E-274E-AC56-19F5BF60274A}" srcOrd="0" destOrd="0" presId="urn:microsoft.com/office/officeart/2005/8/layout/hList1"/>
    <dgm:cxn modelId="{81464C34-FB1F-7048-AA5A-220B5C6DADC0}" type="presParOf" srcId="{BA3E46CC-AC11-8E4F-91E6-AA54C8941720}" destId="{9279F8CA-F43D-5A41-800E-3A6B6B43DDFC}" srcOrd="1" destOrd="0" presId="urn:microsoft.com/office/officeart/2005/8/layout/hList1"/>
    <dgm:cxn modelId="{8734F941-A1C3-BB44-BA0F-5C7A6E79BA5D}" type="presParOf" srcId="{5B483070-62E8-0F4A-A3B3-891C00E26768}" destId="{D0275ACF-843B-0D45-8D55-44B5515B5F12}" srcOrd="1" destOrd="0" presId="urn:microsoft.com/office/officeart/2005/8/layout/hList1"/>
    <dgm:cxn modelId="{E4711789-3096-2448-9451-0B826D0138B4}" type="presParOf" srcId="{5B483070-62E8-0F4A-A3B3-891C00E26768}" destId="{CAC28EB4-2039-5149-B4DC-07203C318E20}" srcOrd="2" destOrd="0" presId="urn:microsoft.com/office/officeart/2005/8/layout/hList1"/>
    <dgm:cxn modelId="{3D26B512-7A4E-A24C-8FA2-4F5B6D3ADD5E}" type="presParOf" srcId="{CAC28EB4-2039-5149-B4DC-07203C318E20}" destId="{37EA582C-2CF7-BF46-B346-AFE657B9FBE1}" srcOrd="0" destOrd="0" presId="urn:microsoft.com/office/officeart/2005/8/layout/hList1"/>
    <dgm:cxn modelId="{B6D00074-AE4F-8D4E-BD18-CFBEB8B668AC}" type="presParOf" srcId="{CAC28EB4-2039-5149-B4DC-07203C318E20}" destId="{AC6D9C6C-AF73-0A4A-BE03-6819CE739C0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0E388F3-F188-41C3-814B-8F62419886A7}" type="doc">
      <dgm:prSet loTypeId="urn:microsoft.com/office/officeart/2008/layout/LinedList" loCatId="list" qsTypeId="urn:microsoft.com/office/officeart/2005/8/quickstyle/simple4" qsCatId="simple" csTypeId="urn:microsoft.com/office/officeart/2005/8/colors/accent0_3" csCatId="mainScheme"/>
      <dgm:spPr/>
      <dgm:t>
        <a:bodyPr/>
        <a:lstStyle/>
        <a:p>
          <a:endParaRPr lang="en-US"/>
        </a:p>
      </dgm:t>
    </dgm:pt>
    <dgm:pt modelId="{B0DBCD86-1459-4B6D-B51E-2A2C4FA2FCFD}">
      <dgm:prSet/>
      <dgm:spPr/>
      <dgm:t>
        <a:bodyPr/>
        <a:lstStyle/>
        <a:p>
          <a:r>
            <a:rPr lang="en-US" b="1" dirty="0"/>
            <a:t>Banned from all sport and sporting activities – not just </a:t>
          </a:r>
          <a:r>
            <a:rPr lang="en-US" b="1" dirty="0" err="1"/>
            <a:t>rollersports</a:t>
          </a:r>
          <a:r>
            <a:rPr lang="en-US" b="1" dirty="0"/>
            <a:t> </a:t>
          </a:r>
        </a:p>
      </dgm:t>
    </dgm:pt>
    <dgm:pt modelId="{24FDDC9F-04C3-4FAB-AAAD-AC4751B95062}" type="parTrans" cxnId="{B88A19B5-240B-4119-9C54-C89BA9F686D5}">
      <dgm:prSet/>
      <dgm:spPr/>
      <dgm:t>
        <a:bodyPr/>
        <a:lstStyle/>
        <a:p>
          <a:endParaRPr lang="en-US"/>
        </a:p>
      </dgm:t>
    </dgm:pt>
    <dgm:pt modelId="{382E8CEB-512A-4104-9EE1-8A34EC44B773}" type="sibTrans" cxnId="{B88A19B5-240B-4119-9C54-C89BA9F686D5}">
      <dgm:prSet/>
      <dgm:spPr/>
      <dgm:t>
        <a:bodyPr/>
        <a:lstStyle/>
        <a:p>
          <a:endParaRPr lang="en-US"/>
        </a:p>
      </dgm:t>
    </dgm:pt>
    <dgm:pt modelId="{02CFDD23-63CF-40FB-8939-5912F2CB9237}">
      <dgm:prSet/>
      <dgm:spPr/>
      <dgm:t>
        <a:bodyPr/>
        <a:lstStyle/>
        <a:p>
          <a:r>
            <a:rPr lang="en-US" b="1" dirty="0"/>
            <a:t>Loss of reputation and credibility including with friends, family and other athletes</a:t>
          </a:r>
        </a:p>
      </dgm:t>
    </dgm:pt>
    <dgm:pt modelId="{A7404F1B-631A-46D9-A18B-7BE50D12BCD6}" type="parTrans" cxnId="{6498E067-7584-4100-8725-60F1188D9202}">
      <dgm:prSet/>
      <dgm:spPr/>
      <dgm:t>
        <a:bodyPr/>
        <a:lstStyle/>
        <a:p>
          <a:endParaRPr lang="en-US"/>
        </a:p>
      </dgm:t>
    </dgm:pt>
    <dgm:pt modelId="{3DEDE237-ABEE-4C8F-9C3D-957AFAE9DE35}" type="sibTrans" cxnId="{6498E067-7584-4100-8725-60F1188D9202}">
      <dgm:prSet/>
      <dgm:spPr/>
      <dgm:t>
        <a:bodyPr/>
        <a:lstStyle/>
        <a:p>
          <a:endParaRPr lang="en-US"/>
        </a:p>
      </dgm:t>
    </dgm:pt>
    <dgm:pt modelId="{26DD01E1-2FE6-42CD-917D-3C28C5AEC821}">
      <dgm:prSet/>
      <dgm:spPr/>
      <dgm:t>
        <a:bodyPr/>
        <a:lstStyle/>
        <a:p>
          <a:r>
            <a:rPr lang="en-US" b="1" dirty="0"/>
            <a:t>Loss of sponsorship, and income from sport </a:t>
          </a:r>
          <a:r>
            <a:rPr lang="en-US" b="1" dirty="0" err="1"/>
            <a:t>eg</a:t>
          </a:r>
          <a:r>
            <a:rPr lang="en-US" b="1" dirty="0"/>
            <a:t> coaching</a:t>
          </a:r>
        </a:p>
      </dgm:t>
    </dgm:pt>
    <dgm:pt modelId="{4D3F67F4-96BC-4D37-AA56-6C9764D3081C}" type="parTrans" cxnId="{E056CC8C-7BF7-486F-B9E4-D9F04773C22D}">
      <dgm:prSet/>
      <dgm:spPr/>
      <dgm:t>
        <a:bodyPr/>
        <a:lstStyle/>
        <a:p>
          <a:endParaRPr lang="en-US"/>
        </a:p>
      </dgm:t>
    </dgm:pt>
    <dgm:pt modelId="{FCE70B14-5BAD-4AD4-8881-44F65833058D}" type="sibTrans" cxnId="{E056CC8C-7BF7-486F-B9E4-D9F04773C22D}">
      <dgm:prSet/>
      <dgm:spPr/>
      <dgm:t>
        <a:bodyPr/>
        <a:lstStyle/>
        <a:p>
          <a:endParaRPr lang="en-US"/>
        </a:p>
      </dgm:t>
    </dgm:pt>
    <dgm:pt modelId="{312B8018-3C83-4B7E-9A3C-3579CADC5C38}">
      <dgm:prSet/>
      <dgm:spPr/>
      <dgm:t>
        <a:bodyPr/>
        <a:lstStyle/>
        <a:p>
          <a:r>
            <a:rPr lang="en-US" b="1" dirty="0"/>
            <a:t>Serious health consequences</a:t>
          </a:r>
        </a:p>
      </dgm:t>
    </dgm:pt>
    <dgm:pt modelId="{E558943E-11A9-4967-A8FF-8E28587C144B}" type="parTrans" cxnId="{8B4F5D30-89A8-42E3-9C61-B65CBB94DD3B}">
      <dgm:prSet/>
      <dgm:spPr/>
      <dgm:t>
        <a:bodyPr/>
        <a:lstStyle/>
        <a:p>
          <a:endParaRPr lang="en-US"/>
        </a:p>
      </dgm:t>
    </dgm:pt>
    <dgm:pt modelId="{2030520C-E5FB-46D9-A587-AFB27977B006}" type="sibTrans" cxnId="{8B4F5D30-89A8-42E3-9C61-B65CBB94DD3B}">
      <dgm:prSet/>
      <dgm:spPr/>
      <dgm:t>
        <a:bodyPr/>
        <a:lstStyle/>
        <a:p>
          <a:endParaRPr lang="en-US"/>
        </a:p>
      </dgm:t>
    </dgm:pt>
    <dgm:pt modelId="{46BC907B-8C5B-481B-8549-0522310C96F7}">
      <dgm:prSet/>
      <dgm:spPr/>
      <dgm:t>
        <a:bodyPr/>
        <a:lstStyle/>
        <a:p>
          <a:r>
            <a:rPr lang="en-US" b="1" dirty="0"/>
            <a:t>Compromises  “clean athletes”</a:t>
          </a:r>
        </a:p>
      </dgm:t>
    </dgm:pt>
    <dgm:pt modelId="{9C35F742-8600-4426-B78B-0EC57EAF919F}" type="parTrans" cxnId="{2BB23909-198C-4D47-BE75-9E4DA5325CC5}">
      <dgm:prSet/>
      <dgm:spPr/>
      <dgm:t>
        <a:bodyPr/>
        <a:lstStyle/>
        <a:p>
          <a:endParaRPr lang="en-US"/>
        </a:p>
      </dgm:t>
    </dgm:pt>
    <dgm:pt modelId="{7B1E873D-787E-4729-B991-6FCF29D7D6A6}" type="sibTrans" cxnId="{2BB23909-198C-4D47-BE75-9E4DA5325CC5}">
      <dgm:prSet/>
      <dgm:spPr/>
      <dgm:t>
        <a:bodyPr/>
        <a:lstStyle/>
        <a:p>
          <a:endParaRPr lang="en-US"/>
        </a:p>
      </dgm:t>
    </dgm:pt>
    <dgm:pt modelId="{25E6EE60-BFAA-4F26-87D5-F777A7A18F30}">
      <dgm:prSet/>
      <dgm:spPr/>
      <dgm:t>
        <a:bodyPr/>
        <a:lstStyle/>
        <a:p>
          <a:r>
            <a:rPr lang="en-US" b="1" dirty="0"/>
            <a:t>Injurious to society, culture generally and sport</a:t>
          </a:r>
        </a:p>
      </dgm:t>
    </dgm:pt>
    <dgm:pt modelId="{1CC2190B-F383-4802-89E5-1E79FCC4A158}" type="parTrans" cxnId="{94D2BE35-3760-475F-A3D2-A23D8DCA3C7C}">
      <dgm:prSet/>
      <dgm:spPr/>
      <dgm:t>
        <a:bodyPr/>
        <a:lstStyle/>
        <a:p>
          <a:endParaRPr lang="en-US"/>
        </a:p>
      </dgm:t>
    </dgm:pt>
    <dgm:pt modelId="{416B3F8F-CEA1-41FC-86EF-0FC6B1CF0F70}" type="sibTrans" cxnId="{94D2BE35-3760-475F-A3D2-A23D8DCA3C7C}">
      <dgm:prSet/>
      <dgm:spPr/>
      <dgm:t>
        <a:bodyPr/>
        <a:lstStyle/>
        <a:p>
          <a:endParaRPr lang="en-US"/>
        </a:p>
      </dgm:t>
    </dgm:pt>
    <dgm:pt modelId="{C68D71C9-A0D1-477E-AD9C-993BE07A4CD6}">
      <dgm:prSet/>
      <dgm:spPr/>
      <dgm:t>
        <a:bodyPr/>
        <a:lstStyle/>
        <a:p>
          <a:r>
            <a:rPr lang="en-US" b="1" dirty="0"/>
            <a:t>If we don’t have clean sport we don’t have anything</a:t>
          </a:r>
        </a:p>
      </dgm:t>
    </dgm:pt>
    <dgm:pt modelId="{1246F470-D0A0-4038-A51C-DE5805C33A5A}" type="parTrans" cxnId="{22155C1D-613A-4326-901D-A40990C9C3C6}">
      <dgm:prSet/>
      <dgm:spPr/>
      <dgm:t>
        <a:bodyPr/>
        <a:lstStyle/>
        <a:p>
          <a:endParaRPr lang="en-US"/>
        </a:p>
      </dgm:t>
    </dgm:pt>
    <dgm:pt modelId="{763D4E7F-3E90-4399-8E9A-43A52C093259}" type="sibTrans" cxnId="{22155C1D-613A-4326-901D-A40990C9C3C6}">
      <dgm:prSet/>
      <dgm:spPr/>
      <dgm:t>
        <a:bodyPr/>
        <a:lstStyle/>
        <a:p>
          <a:endParaRPr lang="en-US"/>
        </a:p>
      </dgm:t>
    </dgm:pt>
    <dgm:pt modelId="{D475F06A-2B52-EF49-9E49-5E8F9FA76F14}" type="pres">
      <dgm:prSet presAssocID="{20E388F3-F188-41C3-814B-8F62419886A7}" presName="vert0" presStyleCnt="0">
        <dgm:presLayoutVars>
          <dgm:dir/>
          <dgm:animOne val="branch"/>
          <dgm:animLvl val="lvl"/>
        </dgm:presLayoutVars>
      </dgm:prSet>
      <dgm:spPr/>
    </dgm:pt>
    <dgm:pt modelId="{5B971515-A254-CE44-A407-8CBCFAFCC965}" type="pres">
      <dgm:prSet presAssocID="{B0DBCD86-1459-4B6D-B51E-2A2C4FA2FCFD}" presName="thickLine" presStyleLbl="alignNode1" presStyleIdx="0" presStyleCnt="7"/>
      <dgm:spPr/>
    </dgm:pt>
    <dgm:pt modelId="{56C62423-F89C-D947-B265-08AD874489C3}" type="pres">
      <dgm:prSet presAssocID="{B0DBCD86-1459-4B6D-B51E-2A2C4FA2FCFD}" presName="horz1" presStyleCnt="0"/>
      <dgm:spPr/>
    </dgm:pt>
    <dgm:pt modelId="{3EB8FDC3-E3B3-8640-966C-5D5EDF94265A}" type="pres">
      <dgm:prSet presAssocID="{B0DBCD86-1459-4B6D-B51E-2A2C4FA2FCFD}" presName="tx1" presStyleLbl="revTx" presStyleIdx="0" presStyleCnt="7"/>
      <dgm:spPr/>
    </dgm:pt>
    <dgm:pt modelId="{C9573443-A807-394F-A530-C303D52607D5}" type="pres">
      <dgm:prSet presAssocID="{B0DBCD86-1459-4B6D-B51E-2A2C4FA2FCFD}" presName="vert1" presStyleCnt="0"/>
      <dgm:spPr/>
    </dgm:pt>
    <dgm:pt modelId="{37F007F8-0F9C-A94B-B14E-CB226A4C1670}" type="pres">
      <dgm:prSet presAssocID="{02CFDD23-63CF-40FB-8939-5912F2CB9237}" presName="thickLine" presStyleLbl="alignNode1" presStyleIdx="1" presStyleCnt="7"/>
      <dgm:spPr/>
    </dgm:pt>
    <dgm:pt modelId="{48E45098-AA83-5141-8494-F18F51827D61}" type="pres">
      <dgm:prSet presAssocID="{02CFDD23-63CF-40FB-8939-5912F2CB9237}" presName="horz1" presStyleCnt="0"/>
      <dgm:spPr/>
    </dgm:pt>
    <dgm:pt modelId="{EDBB4129-C087-7544-A774-EF5ED8020829}" type="pres">
      <dgm:prSet presAssocID="{02CFDD23-63CF-40FB-8939-5912F2CB9237}" presName="tx1" presStyleLbl="revTx" presStyleIdx="1" presStyleCnt="7"/>
      <dgm:spPr/>
    </dgm:pt>
    <dgm:pt modelId="{04CE38B7-46D3-2B4B-84CA-E45D2154AA86}" type="pres">
      <dgm:prSet presAssocID="{02CFDD23-63CF-40FB-8939-5912F2CB9237}" presName="vert1" presStyleCnt="0"/>
      <dgm:spPr/>
    </dgm:pt>
    <dgm:pt modelId="{E24E6347-EF87-1944-BF26-0078D75ADCD0}" type="pres">
      <dgm:prSet presAssocID="{26DD01E1-2FE6-42CD-917D-3C28C5AEC821}" presName="thickLine" presStyleLbl="alignNode1" presStyleIdx="2" presStyleCnt="7"/>
      <dgm:spPr/>
    </dgm:pt>
    <dgm:pt modelId="{E9D2C9AE-B64D-0845-A4C5-1A20F9AE3E48}" type="pres">
      <dgm:prSet presAssocID="{26DD01E1-2FE6-42CD-917D-3C28C5AEC821}" presName="horz1" presStyleCnt="0"/>
      <dgm:spPr/>
    </dgm:pt>
    <dgm:pt modelId="{92F11527-ADA2-BD42-A7CE-DEE53B04440D}" type="pres">
      <dgm:prSet presAssocID="{26DD01E1-2FE6-42CD-917D-3C28C5AEC821}" presName="tx1" presStyleLbl="revTx" presStyleIdx="2" presStyleCnt="7"/>
      <dgm:spPr/>
    </dgm:pt>
    <dgm:pt modelId="{6B1EC011-7ECA-974E-BCE1-77F1E88FFEA1}" type="pres">
      <dgm:prSet presAssocID="{26DD01E1-2FE6-42CD-917D-3C28C5AEC821}" presName="vert1" presStyleCnt="0"/>
      <dgm:spPr/>
    </dgm:pt>
    <dgm:pt modelId="{1D4E816D-2DCE-274E-AFFA-15F962453A11}" type="pres">
      <dgm:prSet presAssocID="{312B8018-3C83-4B7E-9A3C-3579CADC5C38}" presName="thickLine" presStyleLbl="alignNode1" presStyleIdx="3" presStyleCnt="7"/>
      <dgm:spPr/>
    </dgm:pt>
    <dgm:pt modelId="{C2CE59F5-9E07-4346-8221-DB9C242CC4AD}" type="pres">
      <dgm:prSet presAssocID="{312B8018-3C83-4B7E-9A3C-3579CADC5C38}" presName="horz1" presStyleCnt="0"/>
      <dgm:spPr/>
    </dgm:pt>
    <dgm:pt modelId="{93D4CA4A-56A4-4742-8C9D-FA4923C344F9}" type="pres">
      <dgm:prSet presAssocID="{312B8018-3C83-4B7E-9A3C-3579CADC5C38}" presName="tx1" presStyleLbl="revTx" presStyleIdx="3" presStyleCnt="7"/>
      <dgm:spPr/>
    </dgm:pt>
    <dgm:pt modelId="{A585A6BD-E69D-6241-86BF-5F23B811D94A}" type="pres">
      <dgm:prSet presAssocID="{312B8018-3C83-4B7E-9A3C-3579CADC5C38}" presName="vert1" presStyleCnt="0"/>
      <dgm:spPr/>
    </dgm:pt>
    <dgm:pt modelId="{C64B22E3-F03C-8441-9D12-534EB061A5D8}" type="pres">
      <dgm:prSet presAssocID="{46BC907B-8C5B-481B-8549-0522310C96F7}" presName="thickLine" presStyleLbl="alignNode1" presStyleIdx="4" presStyleCnt="7"/>
      <dgm:spPr/>
    </dgm:pt>
    <dgm:pt modelId="{6A3DA636-4D9E-8E49-AD95-B98A756CEAE7}" type="pres">
      <dgm:prSet presAssocID="{46BC907B-8C5B-481B-8549-0522310C96F7}" presName="horz1" presStyleCnt="0"/>
      <dgm:spPr/>
    </dgm:pt>
    <dgm:pt modelId="{D0BABE53-504A-1F41-87CC-EB25A8C92E6B}" type="pres">
      <dgm:prSet presAssocID="{46BC907B-8C5B-481B-8549-0522310C96F7}" presName="tx1" presStyleLbl="revTx" presStyleIdx="4" presStyleCnt="7"/>
      <dgm:spPr/>
    </dgm:pt>
    <dgm:pt modelId="{DAA0FDE8-AD6C-9E49-9B20-3161D74AE7C0}" type="pres">
      <dgm:prSet presAssocID="{46BC907B-8C5B-481B-8549-0522310C96F7}" presName="vert1" presStyleCnt="0"/>
      <dgm:spPr/>
    </dgm:pt>
    <dgm:pt modelId="{92DAD9DC-C1D8-F749-811A-04FF94CE5000}" type="pres">
      <dgm:prSet presAssocID="{25E6EE60-BFAA-4F26-87D5-F777A7A18F30}" presName="thickLine" presStyleLbl="alignNode1" presStyleIdx="5" presStyleCnt="7"/>
      <dgm:spPr/>
    </dgm:pt>
    <dgm:pt modelId="{4B17FD03-3DDB-6F49-90F7-D5126BA9ED7F}" type="pres">
      <dgm:prSet presAssocID="{25E6EE60-BFAA-4F26-87D5-F777A7A18F30}" presName="horz1" presStyleCnt="0"/>
      <dgm:spPr/>
    </dgm:pt>
    <dgm:pt modelId="{B55D17E2-6659-5E41-9F44-F7AA2FE394E3}" type="pres">
      <dgm:prSet presAssocID="{25E6EE60-BFAA-4F26-87D5-F777A7A18F30}" presName="tx1" presStyleLbl="revTx" presStyleIdx="5" presStyleCnt="7"/>
      <dgm:spPr/>
    </dgm:pt>
    <dgm:pt modelId="{B65EB8E8-C32A-A843-847E-B9CEA5C9CA08}" type="pres">
      <dgm:prSet presAssocID="{25E6EE60-BFAA-4F26-87D5-F777A7A18F30}" presName="vert1" presStyleCnt="0"/>
      <dgm:spPr/>
    </dgm:pt>
    <dgm:pt modelId="{065AF5DA-89BF-9D48-B71A-8DFA89A4B457}" type="pres">
      <dgm:prSet presAssocID="{C68D71C9-A0D1-477E-AD9C-993BE07A4CD6}" presName="thickLine" presStyleLbl="alignNode1" presStyleIdx="6" presStyleCnt="7"/>
      <dgm:spPr/>
    </dgm:pt>
    <dgm:pt modelId="{BCDE3D55-FD6D-F54D-A24D-9FC0950B4CE5}" type="pres">
      <dgm:prSet presAssocID="{C68D71C9-A0D1-477E-AD9C-993BE07A4CD6}" presName="horz1" presStyleCnt="0"/>
      <dgm:spPr/>
    </dgm:pt>
    <dgm:pt modelId="{36CB5FA3-0324-5B45-B6CE-B3B878E8CD8A}" type="pres">
      <dgm:prSet presAssocID="{C68D71C9-A0D1-477E-AD9C-993BE07A4CD6}" presName="tx1" presStyleLbl="revTx" presStyleIdx="6" presStyleCnt="7"/>
      <dgm:spPr/>
    </dgm:pt>
    <dgm:pt modelId="{B5CB8D74-F43A-844E-8047-FA9FDC06B51E}" type="pres">
      <dgm:prSet presAssocID="{C68D71C9-A0D1-477E-AD9C-993BE07A4CD6}" presName="vert1" presStyleCnt="0"/>
      <dgm:spPr/>
    </dgm:pt>
  </dgm:ptLst>
  <dgm:cxnLst>
    <dgm:cxn modelId="{E6B78804-903E-AF4B-8C5D-1345D68A5087}" type="presOf" srcId="{25E6EE60-BFAA-4F26-87D5-F777A7A18F30}" destId="{B55D17E2-6659-5E41-9F44-F7AA2FE394E3}" srcOrd="0" destOrd="0" presId="urn:microsoft.com/office/officeart/2008/layout/LinedList"/>
    <dgm:cxn modelId="{B5414307-E53C-A148-A532-410B0BEBBF28}" type="presOf" srcId="{B0DBCD86-1459-4B6D-B51E-2A2C4FA2FCFD}" destId="{3EB8FDC3-E3B3-8640-966C-5D5EDF94265A}" srcOrd="0" destOrd="0" presId="urn:microsoft.com/office/officeart/2008/layout/LinedList"/>
    <dgm:cxn modelId="{2BB23909-198C-4D47-BE75-9E4DA5325CC5}" srcId="{20E388F3-F188-41C3-814B-8F62419886A7}" destId="{46BC907B-8C5B-481B-8549-0522310C96F7}" srcOrd="4" destOrd="0" parTransId="{9C35F742-8600-4426-B78B-0EC57EAF919F}" sibTransId="{7B1E873D-787E-4729-B991-6FCF29D7D6A6}"/>
    <dgm:cxn modelId="{3F190A19-5989-364C-A7CC-920C1523087A}" type="presOf" srcId="{312B8018-3C83-4B7E-9A3C-3579CADC5C38}" destId="{93D4CA4A-56A4-4742-8C9D-FA4923C344F9}" srcOrd="0" destOrd="0" presId="urn:microsoft.com/office/officeart/2008/layout/LinedList"/>
    <dgm:cxn modelId="{22155C1D-613A-4326-901D-A40990C9C3C6}" srcId="{20E388F3-F188-41C3-814B-8F62419886A7}" destId="{C68D71C9-A0D1-477E-AD9C-993BE07A4CD6}" srcOrd="6" destOrd="0" parTransId="{1246F470-D0A0-4038-A51C-DE5805C33A5A}" sibTransId="{763D4E7F-3E90-4399-8E9A-43A52C093259}"/>
    <dgm:cxn modelId="{8B4F5D30-89A8-42E3-9C61-B65CBB94DD3B}" srcId="{20E388F3-F188-41C3-814B-8F62419886A7}" destId="{312B8018-3C83-4B7E-9A3C-3579CADC5C38}" srcOrd="3" destOrd="0" parTransId="{E558943E-11A9-4967-A8FF-8E28587C144B}" sibTransId="{2030520C-E5FB-46D9-A587-AFB27977B006}"/>
    <dgm:cxn modelId="{94D2BE35-3760-475F-A3D2-A23D8DCA3C7C}" srcId="{20E388F3-F188-41C3-814B-8F62419886A7}" destId="{25E6EE60-BFAA-4F26-87D5-F777A7A18F30}" srcOrd="5" destOrd="0" parTransId="{1CC2190B-F383-4802-89E5-1E79FCC4A158}" sibTransId="{416B3F8F-CEA1-41FC-86EF-0FC6B1CF0F70}"/>
    <dgm:cxn modelId="{6498E067-7584-4100-8725-60F1188D9202}" srcId="{20E388F3-F188-41C3-814B-8F62419886A7}" destId="{02CFDD23-63CF-40FB-8939-5912F2CB9237}" srcOrd="1" destOrd="0" parTransId="{A7404F1B-631A-46D9-A18B-7BE50D12BCD6}" sibTransId="{3DEDE237-ABEE-4C8F-9C3D-957AFAE9DE35}"/>
    <dgm:cxn modelId="{1B4C9E48-E538-5047-9ADE-03476901EF31}" type="presOf" srcId="{26DD01E1-2FE6-42CD-917D-3C28C5AEC821}" destId="{92F11527-ADA2-BD42-A7CE-DEE53B04440D}" srcOrd="0" destOrd="0" presId="urn:microsoft.com/office/officeart/2008/layout/LinedList"/>
    <dgm:cxn modelId="{DD12BF4A-A35E-D542-B4DB-8E8825F8C954}" type="presOf" srcId="{20E388F3-F188-41C3-814B-8F62419886A7}" destId="{D475F06A-2B52-EF49-9E49-5E8F9FA76F14}" srcOrd="0" destOrd="0" presId="urn:microsoft.com/office/officeart/2008/layout/LinedList"/>
    <dgm:cxn modelId="{123F5274-E3D7-344D-8CC4-1CF63BF36D31}" type="presOf" srcId="{46BC907B-8C5B-481B-8549-0522310C96F7}" destId="{D0BABE53-504A-1F41-87CC-EB25A8C92E6B}" srcOrd="0" destOrd="0" presId="urn:microsoft.com/office/officeart/2008/layout/LinedList"/>
    <dgm:cxn modelId="{E056CC8C-7BF7-486F-B9E4-D9F04773C22D}" srcId="{20E388F3-F188-41C3-814B-8F62419886A7}" destId="{26DD01E1-2FE6-42CD-917D-3C28C5AEC821}" srcOrd="2" destOrd="0" parTransId="{4D3F67F4-96BC-4D37-AA56-6C9764D3081C}" sibTransId="{FCE70B14-5BAD-4AD4-8881-44F65833058D}"/>
    <dgm:cxn modelId="{B88A19B5-240B-4119-9C54-C89BA9F686D5}" srcId="{20E388F3-F188-41C3-814B-8F62419886A7}" destId="{B0DBCD86-1459-4B6D-B51E-2A2C4FA2FCFD}" srcOrd="0" destOrd="0" parTransId="{24FDDC9F-04C3-4FAB-AAAD-AC4751B95062}" sibTransId="{382E8CEB-512A-4104-9EE1-8A34EC44B773}"/>
    <dgm:cxn modelId="{707566D9-149A-B641-9C88-64266C2F5703}" type="presOf" srcId="{02CFDD23-63CF-40FB-8939-5912F2CB9237}" destId="{EDBB4129-C087-7544-A774-EF5ED8020829}" srcOrd="0" destOrd="0" presId="urn:microsoft.com/office/officeart/2008/layout/LinedList"/>
    <dgm:cxn modelId="{7A7D8EF9-F227-3D43-B6F9-0AC304BAC2A9}" type="presOf" srcId="{C68D71C9-A0D1-477E-AD9C-993BE07A4CD6}" destId="{36CB5FA3-0324-5B45-B6CE-B3B878E8CD8A}" srcOrd="0" destOrd="0" presId="urn:microsoft.com/office/officeart/2008/layout/LinedList"/>
    <dgm:cxn modelId="{DCE05918-0D92-E742-B6B1-6D1E4195D616}" type="presParOf" srcId="{D475F06A-2B52-EF49-9E49-5E8F9FA76F14}" destId="{5B971515-A254-CE44-A407-8CBCFAFCC965}" srcOrd="0" destOrd="0" presId="urn:microsoft.com/office/officeart/2008/layout/LinedList"/>
    <dgm:cxn modelId="{A62FF7FD-1323-DD46-8857-D463FF01EC03}" type="presParOf" srcId="{D475F06A-2B52-EF49-9E49-5E8F9FA76F14}" destId="{56C62423-F89C-D947-B265-08AD874489C3}" srcOrd="1" destOrd="0" presId="urn:microsoft.com/office/officeart/2008/layout/LinedList"/>
    <dgm:cxn modelId="{1DD3654E-37F4-2144-AEC8-7B1C1777F2BF}" type="presParOf" srcId="{56C62423-F89C-D947-B265-08AD874489C3}" destId="{3EB8FDC3-E3B3-8640-966C-5D5EDF94265A}" srcOrd="0" destOrd="0" presId="urn:microsoft.com/office/officeart/2008/layout/LinedList"/>
    <dgm:cxn modelId="{37BA4D92-6A40-AF49-B8BD-97560384C6BC}" type="presParOf" srcId="{56C62423-F89C-D947-B265-08AD874489C3}" destId="{C9573443-A807-394F-A530-C303D52607D5}" srcOrd="1" destOrd="0" presId="urn:microsoft.com/office/officeart/2008/layout/LinedList"/>
    <dgm:cxn modelId="{EA3F3EA7-B96B-9844-B6E3-CB2B6F76A3E4}" type="presParOf" srcId="{D475F06A-2B52-EF49-9E49-5E8F9FA76F14}" destId="{37F007F8-0F9C-A94B-B14E-CB226A4C1670}" srcOrd="2" destOrd="0" presId="urn:microsoft.com/office/officeart/2008/layout/LinedList"/>
    <dgm:cxn modelId="{44EC40D5-ADBC-0744-A2A2-A713C5CBFCDE}" type="presParOf" srcId="{D475F06A-2B52-EF49-9E49-5E8F9FA76F14}" destId="{48E45098-AA83-5141-8494-F18F51827D61}" srcOrd="3" destOrd="0" presId="urn:microsoft.com/office/officeart/2008/layout/LinedList"/>
    <dgm:cxn modelId="{69B75CC2-CC26-4349-A358-59C29D6EFE55}" type="presParOf" srcId="{48E45098-AA83-5141-8494-F18F51827D61}" destId="{EDBB4129-C087-7544-A774-EF5ED8020829}" srcOrd="0" destOrd="0" presId="urn:microsoft.com/office/officeart/2008/layout/LinedList"/>
    <dgm:cxn modelId="{B4CF764A-7A43-E948-BBC0-7FCC96BABB6E}" type="presParOf" srcId="{48E45098-AA83-5141-8494-F18F51827D61}" destId="{04CE38B7-46D3-2B4B-84CA-E45D2154AA86}" srcOrd="1" destOrd="0" presId="urn:microsoft.com/office/officeart/2008/layout/LinedList"/>
    <dgm:cxn modelId="{88F87B64-3514-D845-9C25-0B84D70D0383}" type="presParOf" srcId="{D475F06A-2B52-EF49-9E49-5E8F9FA76F14}" destId="{E24E6347-EF87-1944-BF26-0078D75ADCD0}" srcOrd="4" destOrd="0" presId="urn:microsoft.com/office/officeart/2008/layout/LinedList"/>
    <dgm:cxn modelId="{5F827C4D-92D9-1E43-8DEF-D9CD2E7ED704}" type="presParOf" srcId="{D475F06A-2B52-EF49-9E49-5E8F9FA76F14}" destId="{E9D2C9AE-B64D-0845-A4C5-1A20F9AE3E48}" srcOrd="5" destOrd="0" presId="urn:microsoft.com/office/officeart/2008/layout/LinedList"/>
    <dgm:cxn modelId="{D417F403-CAE7-C849-B041-11824B1C297F}" type="presParOf" srcId="{E9D2C9AE-B64D-0845-A4C5-1A20F9AE3E48}" destId="{92F11527-ADA2-BD42-A7CE-DEE53B04440D}" srcOrd="0" destOrd="0" presId="urn:microsoft.com/office/officeart/2008/layout/LinedList"/>
    <dgm:cxn modelId="{AAAC9D07-C7F1-C944-A384-7E458DD4807D}" type="presParOf" srcId="{E9D2C9AE-B64D-0845-A4C5-1A20F9AE3E48}" destId="{6B1EC011-7ECA-974E-BCE1-77F1E88FFEA1}" srcOrd="1" destOrd="0" presId="urn:microsoft.com/office/officeart/2008/layout/LinedList"/>
    <dgm:cxn modelId="{2C935D5C-06FE-9C45-9740-F227110C9422}" type="presParOf" srcId="{D475F06A-2B52-EF49-9E49-5E8F9FA76F14}" destId="{1D4E816D-2DCE-274E-AFFA-15F962453A11}" srcOrd="6" destOrd="0" presId="urn:microsoft.com/office/officeart/2008/layout/LinedList"/>
    <dgm:cxn modelId="{430E5A96-D450-6E48-B187-049A1413C404}" type="presParOf" srcId="{D475F06A-2B52-EF49-9E49-5E8F9FA76F14}" destId="{C2CE59F5-9E07-4346-8221-DB9C242CC4AD}" srcOrd="7" destOrd="0" presId="urn:microsoft.com/office/officeart/2008/layout/LinedList"/>
    <dgm:cxn modelId="{3355315E-A06F-D64D-85C7-EBD16AAD1D80}" type="presParOf" srcId="{C2CE59F5-9E07-4346-8221-DB9C242CC4AD}" destId="{93D4CA4A-56A4-4742-8C9D-FA4923C344F9}" srcOrd="0" destOrd="0" presId="urn:microsoft.com/office/officeart/2008/layout/LinedList"/>
    <dgm:cxn modelId="{69C7ECC0-862C-1A4D-A67B-C70BDC04344C}" type="presParOf" srcId="{C2CE59F5-9E07-4346-8221-DB9C242CC4AD}" destId="{A585A6BD-E69D-6241-86BF-5F23B811D94A}" srcOrd="1" destOrd="0" presId="urn:microsoft.com/office/officeart/2008/layout/LinedList"/>
    <dgm:cxn modelId="{BAFFEA66-FC77-B043-A1C1-D4BF8F8A05F0}" type="presParOf" srcId="{D475F06A-2B52-EF49-9E49-5E8F9FA76F14}" destId="{C64B22E3-F03C-8441-9D12-534EB061A5D8}" srcOrd="8" destOrd="0" presId="urn:microsoft.com/office/officeart/2008/layout/LinedList"/>
    <dgm:cxn modelId="{95E0DE88-B0B0-0842-A749-4EDFD499F7AD}" type="presParOf" srcId="{D475F06A-2B52-EF49-9E49-5E8F9FA76F14}" destId="{6A3DA636-4D9E-8E49-AD95-B98A756CEAE7}" srcOrd="9" destOrd="0" presId="urn:microsoft.com/office/officeart/2008/layout/LinedList"/>
    <dgm:cxn modelId="{BA829DD5-9012-9C4F-83A8-6FDD60D2EEC4}" type="presParOf" srcId="{6A3DA636-4D9E-8E49-AD95-B98A756CEAE7}" destId="{D0BABE53-504A-1F41-87CC-EB25A8C92E6B}" srcOrd="0" destOrd="0" presId="urn:microsoft.com/office/officeart/2008/layout/LinedList"/>
    <dgm:cxn modelId="{B52965A2-A888-3E44-A0DE-3CFDDFD0A101}" type="presParOf" srcId="{6A3DA636-4D9E-8E49-AD95-B98A756CEAE7}" destId="{DAA0FDE8-AD6C-9E49-9B20-3161D74AE7C0}" srcOrd="1" destOrd="0" presId="urn:microsoft.com/office/officeart/2008/layout/LinedList"/>
    <dgm:cxn modelId="{F0CED32F-679D-F74B-893D-17C53D2C1D59}" type="presParOf" srcId="{D475F06A-2B52-EF49-9E49-5E8F9FA76F14}" destId="{92DAD9DC-C1D8-F749-811A-04FF94CE5000}" srcOrd="10" destOrd="0" presId="urn:microsoft.com/office/officeart/2008/layout/LinedList"/>
    <dgm:cxn modelId="{25AE6253-8589-6F44-B4E2-A85906E130CC}" type="presParOf" srcId="{D475F06A-2B52-EF49-9E49-5E8F9FA76F14}" destId="{4B17FD03-3DDB-6F49-90F7-D5126BA9ED7F}" srcOrd="11" destOrd="0" presId="urn:microsoft.com/office/officeart/2008/layout/LinedList"/>
    <dgm:cxn modelId="{4618C065-36EE-794A-9BAD-95488FC3AE03}" type="presParOf" srcId="{4B17FD03-3DDB-6F49-90F7-D5126BA9ED7F}" destId="{B55D17E2-6659-5E41-9F44-F7AA2FE394E3}" srcOrd="0" destOrd="0" presId="urn:microsoft.com/office/officeart/2008/layout/LinedList"/>
    <dgm:cxn modelId="{198CFAD2-0C6B-9C43-BB02-B6E67E34BFDA}" type="presParOf" srcId="{4B17FD03-3DDB-6F49-90F7-D5126BA9ED7F}" destId="{B65EB8E8-C32A-A843-847E-B9CEA5C9CA08}" srcOrd="1" destOrd="0" presId="urn:microsoft.com/office/officeart/2008/layout/LinedList"/>
    <dgm:cxn modelId="{1F7131B6-F11C-6B4E-86A8-3BB735CB3FF4}" type="presParOf" srcId="{D475F06A-2B52-EF49-9E49-5E8F9FA76F14}" destId="{065AF5DA-89BF-9D48-B71A-8DFA89A4B457}" srcOrd="12" destOrd="0" presId="urn:microsoft.com/office/officeart/2008/layout/LinedList"/>
    <dgm:cxn modelId="{E21D730B-D84A-E24B-8F73-C571DA720145}" type="presParOf" srcId="{D475F06A-2B52-EF49-9E49-5E8F9FA76F14}" destId="{BCDE3D55-FD6D-F54D-A24D-9FC0950B4CE5}" srcOrd="13" destOrd="0" presId="urn:microsoft.com/office/officeart/2008/layout/LinedList"/>
    <dgm:cxn modelId="{287BE9B4-D64B-B140-80BA-8BAA38904DF0}" type="presParOf" srcId="{BCDE3D55-FD6D-F54D-A24D-9FC0950B4CE5}" destId="{36CB5FA3-0324-5B45-B6CE-B3B878E8CD8A}" srcOrd="0" destOrd="0" presId="urn:microsoft.com/office/officeart/2008/layout/LinedList"/>
    <dgm:cxn modelId="{E6839A98-E2E9-C642-86FE-6C62D19A7202}" type="presParOf" srcId="{BCDE3D55-FD6D-F54D-A24D-9FC0950B4CE5}" destId="{B5CB8D74-F43A-844E-8047-FA9FDC06B51E}"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4187807-7E38-4C67-9ABE-D9B1278BE33C}" type="doc">
      <dgm:prSet loTypeId="urn:microsoft.com/office/officeart/2008/layout/LinedList" loCatId="list" qsTypeId="urn:microsoft.com/office/officeart/2005/8/quickstyle/simple4" qsCatId="simple" csTypeId="urn:microsoft.com/office/officeart/2005/8/colors/colorful1" csCatId="colorful" phldr="1"/>
      <dgm:spPr/>
      <dgm:t>
        <a:bodyPr/>
        <a:lstStyle/>
        <a:p>
          <a:endParaRPr lang="en-US"/>
        </a:p>
      </dgm:t>
    </dgm:pt>
    <dgm:pt modelId="{6D632F51-59F5-4275-A825-49B07CC110FC}">
      <dgm:prSet/>
      <dgm:spPr/>
      <dgm:t>
        <a:bodyPr/>
        <a:lstStyle/>
        <a:p>
          <a:r>
            <a:rPr lang="en-US"/>
            <a:t>It is most important that we work together to support the clean athlete</a:t>
          </a:r>
        </a:p>
      </dgm:t>
    </dgm:pt>
    <dgm:pt modelId="{C2E2B264-D4F8-4BEB-A890-74B6047EE974}" type="parTrans" cxnId="{C456334B-B256-4EA3-9C4E-3F38A6EBBA10}">
      <dgm:prSet/>
      <dgm:spPr/>
      <dgm:t>
        <a:bodyPr/>
        <a:lstStyle/>
        <a:p>
          <a:endParaRPr lang="en-US"/>
        </a:p>
      </dgm:t>
    </dgm:pt>
    <dgm:pt modelId="{12187E37-CDA0-449F-9F95-95DADD1560D1}" type="sibTrans" cxnId="{C456334B-B256-4EA3-9C4E-3F38A6EBBA10}">
      <dgm:prSet/>
      <dgm:spPr/>
      <dgm:t>
        <a:bodyPr/>
        <a:lstStyle/>
        <a:p>
          <a:endParaRPr lang="en-US"/>
        </a:p>
      </dgm:t>
    </dgm:pt>
    <dgm:pt modelId="{378C3B56-0C4F-4221-B2DC-972B34FA9051}">
      <dgm:prSet/>
      <dgm:spPr/>
      <dgm:t>
        <a:bodyPr/>
        <a:lstStyle/>
        <a:p>
          <a:r>
            <a:rPr lang="en-US"/>
            <a:t>I am always available to answer questions </a:t>
          </a:r>
          <a:r>
            <a:rPr lang="en-US">
              <a:hlinkClick xmlns:r="http://schemas.openxmlformats.org/officeDocument/2006/relationships" r:id="rId1"/>
            </a:rPr>
            <a:t>antidoping@worldskate.org</a:t>
          </a:r>
          <a:endParaRPr lang="en-US"/>
        </a:p>
      </dgm:t>
    </dgm:pt>
    <dgm:pt modelId="{1B64787E-35AC-4E9A-B56A-DECDFD531150}" type="parTrans" cxnId="{08B67C96-4A48-4C79-9F40-4B0F92147F5D}">
      <dgm:prSet/>
      <dgm:spPr/>
      <dgm:t>
        <a:bodyPr/>
        <a:lstStyle/>
        <a:p>
          <a:endParaRPr lang="en-US"/>
        </a:p>
      </dgm:t>
    </dgm:pt>
    <dgm:pt modelId="{DC3304B3-0A07-4CED-9751-2CF6C04E1088}" type="sibTrans" cxnId="{08B67C96-4A48-4C79-9F40-4B0F92147F5D}">
      <dgm:prSet/>
      <dgm:spPr/>
      <dgm:t>
        <a:bodyPr/>
        <a:lstStyle/>
        <a:p>
          <a:endParaRPr lang="en-US"/>
        </a:p>
      </dgm:t>
    </dgm:pt>
    <dgm:pt modelId="{1B1400AE-3A0C-4D25-A12A-CF0FB98837A7}">
      <dgm:prSet/>
      <dgm:spPr/>
      <dgm:t>
        <a:bodyPr/>
        <a:lstStyle/>
        <a:p>
          <a:r>
            <a:rPr lang="en-US"/>
            <a:t>I hope you take advantage of the learning programs to be more informed and to have some fun</a:t>
          </a:r>
        </a:p>
      </dgm:t>
    </dgm:pt>
    <dgm:pt modelId="{2D77D0D3-9FDC-4E51-8D5B-FBE53D6BB995}" type="parTrans" cxnId="{270DC034-7B99-4647-9891-36879B6334FB}">
      <dgm:prSet/>
      <dgm:spPr/>
      <dgm:t>
        <a:bodyPr/>
        <a:lstStyle/>
        <a:p>
          <a:endParaRPr lang="en-US"/>
        </a:p>
      </dgm:t>
    </dgm:pt>
    <dgm:pt modelId="{8CFCD564-2224-431D-9ED4-393B84A4EBC1}" type="sibTrans" cxnId="{270DC034-7B99-4647-9891-36879B6334FB}">
      <dgm:prSet/>
      <dgm:spPr/>
      <dgm:t>
        <a:bodyPr/>
        <a:lstStyle/>
        <a:p>
          <a:endParaRPr lang="en-US"/>
        </a:p>
      </dgm:t>
    </dgm:pt>
    <dgm:pt modelId="{3DD26C61-5038-E549-93DF-9CB3E308A59E}" type="pres">
      <dgm:prSet presAssocID="{F4187807-7E38-4C67-9ABE-D9B1278BE33C}" presName="vert0" presStyleCnt="0">
        <dgm:presLayoutVars>
          <dgm:dir/>
          <dgm:animOne val="branch"/>
          <dgm:animLvl val="lvl"/>
        </dgm:presLayoutVars>
      </dgm:prSet>
      <dgm:spPr/>
    </dgm:pt>
    <dgm:pt modelId="{D1A0D6B7-63B0-5D4D-A01A-84813D9B70E5}" type="pres">
      <dgm:prSet presAssocID="{6D632F51-59F5-4275-A825-49B07CC110FC}" presName="thickLine" presStyleLbl="alignNode1" presStyleIdx="0" presStyleCnt="3"/>
      <dgm:spPr/>
    </dgm:pt>
    <dgm:pt modelId="{B5154816-E066-A944-9024-7238D264DC90}" type="pres">
      <dgm:prSet presAssocID="{6D632F51-59F5-4275-A825-49B07CC110FC}" presName="horz1" presStyleCnt="0"/>
      <dgm:spPr/>
    </dgm:pt>
    <dgm:pt modelId="{4626C41B-995D-B042-9791-A47B48F86CE8}" type="pres">
      <dgm:prSet presAssocID="{6D632F51-59F5-4275-A825-49B07CC110FC}" presName="tx1" presStyleLbl="revTx" presStyleIdx="0" presStyleCnt="3"/>
      <dgm:spPr/>
    </dgm:pt>
    <dgm:pt modelId="{4A49B8EF-DFB0-C54F-80C7-A3D07439B34D}" type="pres">
      <dgm:prSet presAssocID="{6D632F51-59F5-4275-A825-49B07CC110FC}" presName="vert1" presStyleCnt="0"/>
      <dgm:spPr/>
    </dgm:pt>
    <dgm:pt modelId="{025771C3-9011-1B46-8723-1DDA83350136}" type="pres">
      <dgm:prSet presAssocID="{378C3B56-0C4F-4221-B2DC-972B34FA9051}" presName="thickLine" presStyleLbl="alignNode1" presStyleIdx="1" presStyleCnt="3"/>
      <dgm:spPr/>
    </dgm:pt>
    <dgm:pt modelId="{5CCF133B-1128-A84A-84EE-18A233A29949}" type="pres">
      <dgm:prSet presAssocID="{378C3B56-0C4F-4221-B2DC-972B34FA9051}" presName="horz1" presStyleCnt="0"/>
      <dgm:spPr/>
    </dgm:pt>
    <dgm:pt modelId="{49BF0D59-3CE6-1F45-A371-858E040724DB}" type="pres">
      <dgm:prSet presAssocID="{378C3B56-0C4F-4221-B2DC-972B34FA9051}" presName="tx1" presStyleLbl="revTx" presStyleIdx="1" presStyleCnt="3"/>
      <dgm:spPr/>
    </dgm:pt>
    <dgm:pt modelId="{0346F2DD-E781-0142-B94C-BC109F8143E3}" type="pres">
      <dgm:prSet presAssocID="{378C3B56-0C4F-4221-B2DC-972B34FA9051}" presName="vert1" presStyleCnt="0"/>
      <dgm:spPr/>
    </dgm:pt>
    <dgm:pt modelId="{54658753-F65F-6847-841F-C0B97D04D861}" type="pres">
      <dgm:prSet presAssocID="{1B1400AE-3A0C-4D25-A12A-CF0FB98837A7}" presName="thickLine" presStyleLbl="alignNode1" presStyleIdx="2" presStyleCnt="3"/>
      <dgm:spPr/>
    </dgm:pt>
    <dgm:pt modelId="{94789294-9B71-6A48-9124-7670012DD02A}" type="pres">
      <dgm:prSet presAssocID="{1B1400AE-3A0C-4D25-A12A-CF0FB98837A7}" presName="horz1" presStyleCnt="0"/>
      <dgm:spPr/>
    </dgm:pt>
    <dgm:pt modelId="{69C9A4C7-87C7-D54A-9D4E-0EE65E7D5CDE}" type="pres">
      <dgm:prSet presAssocID="{1B1400AE-3A0C-4D25-A12A-CF0FB98837A7}" presName="tx1" presStyleLbl="revTx" presStyleIdx="2" presStyleCnt="3"/>
      <dgm:spPr/>
    </dgm:pt>
    <dgm:pt modelId="{269EFED1-66BF-474E-A768-79A34AA115D3}" type="pres">
      <dgm:prSet presAssocID="{1B1400AE-3A0C-4D25-A12A-CF0FB98837A7}" presName="vert1" presStyleCnt="0"/>
      <dgm:spPr/>
    </dgm:pt>
  </dgm:ptLst>
  <dgm:cxnLst>
    <dgm:cxn modelId="{2897810A-7604-B943-904C-2F2B9D99F341}" type="presOf" srcId="{F4187807-7E38-4C67-9ABE-D9B1278BE33C}" destId="{3DD26C61-5038-E549-93DF-9CB3E308A59E}" srcOrd="0" destOrd="0" presId="urn:microsoft.com/office/officeart/2008/layout/LinedList"/>
    <dgm:cxn modelId="{270DC034-7B99-4647-9891-36879B6334FB}" srcId="{F4187807-7E38-4C67-9ABE-D9B1278BE33C}" destId="{1B1400AE-3A0C-4D25-A12A-CF0FB98837A7}" srcOrd="2" destOrd="0" parTransId="{2D77D0D3-9FDC-4E51-8D5B-FBE53D6BB995}" sibTransId="{8CFCD564-2224-431D-9ED4-393B84A4EBC1}"/>
    <dgm:cxn modelId="{72EE4767-C2A9-FD40-A139-86A4A9B26A78}" type="presOf" srcId="{6D632F51-59F5-4275-A825-49B07CC110FC}" destId="{4626C41B-995D-B042-9791-A47B48F86CE8}" srcOrd="0" destOrd="0" presId="urn:microsoft.com/office/officeart/2008/layout/LinedList"/>
    <dgm:cxn modelId="{C456334B-B256-4EA3-9C4E-3F38A6EBBA10}" srcId="{F4187807-7E38-4C67-9ABE-D9B1278BE33C}" destId="{6D632F51-59F5-4275-A825-49B07CC110FC}" srcOrd="0" destOrd="0" parTransId="{C2E2B264-D4F8-4BEB-A890-74B6047EE974}" sibTransId="{12187E37-CDA0-449F-9F95-95DADD1560D1}"/>
    <dgm:cxn modelId="{08B67C96-4A48-4C79-9F40-4B0F92147F5D}" srcId="{F4187807-7E38-4C67-9ABE-D9B1278BE33C}" destId="{378C3B56-0C4F-4221-B2DC-972B34FA9051}" srcOrd="1" destOrd="0" parTransId="{1B64787E-35AC-4E9A-B56A-DECDFD531150}" sibTransId="{DC3304B3-0A07-4CED-9751-2CF6C04E1088}"/>
    <dgm:cxn modelId="{6624689B-F162-324B-8B88-3E3D84217912}" type="presOf" srcId="{1B1400AE-3A0C-4D25-A12A-CF0FB98837A7}" destId="{69C9A4C7-87C7-D54A-9D4E-0EE65E7D5CDE}" srcOrd="0" destOrd="0" presId="urn:microsoft.com/office/officeart/2008/layout/LinedList"/>
    <dgm:cxn modelId="{3FE26AB0-25F4-E743-8576-96E168622457}" type="presOf" srcId="{378C3B56-0C4F-4221-B2DC-972B34FA9051}" destId="{49BF0D59-3CE6-1F45-A371-858E040724DB}" srcOrd="0" destOrd="0" presId="urn:microsoft.com/office/officeart/2008/layout/LinedList"/>
    <dgm:cxn modelId="{947F6974-7600-FB46-874B-840885460129}" type="presParOf" srcId="{3DD26C61-5038-E549-93DF-9CB3E308A59E}" destId="{D1A0D6B7-63B0-5D4D-A01A-84813D9B70E5}" srcOrd="0" destOrd="0" presId="urn:microsoft.com/office/officeart/2008/layout/LinedList"/>
    <dgm:cxn modelId="{4F9DD4D8-6C2E-5940-8159-ACD5DEF9B721}" type="presParOf" srcId="{3DD26C61-5038-E549-93DF-9CB3E308A59E}" destId="{B5154816-E066-A944-9024-7238D264DC90}" srcOrd="1" destOrd="0" presId="urn:microsoft.com/office/officeart/2008/layout/LinedList"/>
    <dgm:cxn modelId="{E61211E0-F5A2-8A40-AAA8-D9BEF0356530}" type="presParOf" srcId="{B5154816-E066-A944-9024-7238D264DC90}" destId="{4626C41B-995D-B042-9791-A47B48F86CE8}" srcOrd="0" destOrd="0" presId="urn:microsoft.com/office/officeart/2008/layout/LinedList"/>
    <dgm:cxn modelId="{532BA405-B4E7-F247-A392-EA50CEB53F13}" type="presParOf" srcId="{B5154816-E066-A944-9024-7238D264DC90}" destId="{4A49B8EF-DFB0-C54F-80C7-A3D07439B34D}" srcOrd="1" destOrd="0" presId="urn:microsoft.com/office/officeart/2008/layout/LinedList"/>
    <dgm:cxn modelId="{36AFE065-764D-2A4E-A942-2EA29104C287}" type="presParOf" srcId="{3DD26C61-5038-E549-93DF-9CB3E308A59E}" destId="{025771C3-9011-1B46-8723-1DDA83350136}" srcOrd="2" destOrd="0" presId="urn:microsoft.com/office/officeart/2008/layout/LinedList"/>
    <dgm:cxn modelId="{F2B7C3E0-6F5D-2542-B2F3-7788E4EBBF91}" type="presParOf" srcId="{3DD26C61-5038-E549-93DF-9CB3E308A59E}" destId="{5CCF133B-1128-A84A-84EE-18A233A29949}" srcOrd="3" destOrd="0" presId="urn:microsoft.com/office/officeart/2008/layout/LinedList"/>
    <dgm:cxn modelId="{8C2E519C-8392-4944-BB30-79A8E25B7093}" type="presParOf" srcId="{5CCF133B-1128-A84A-84EE-18A233A29949}" destId="{49BF0D59-3CE6-1F45-A371-858E040724DB}" srcOrd="0" destOrd="0" presId="urn:microsoft.com/office/officeart/2008/layout/LinedList"/>
    <dgm:cxn modelId="{FBFDDB3B-A1E9-8F47-88BC-B72E2045F5EB}" type="presParOf" srcId="{5CCF133B-1128-A84A-84EE-18A233A29949}" destId="{0346F2DD-E781-0142-B94C-BC109F8143E3}" srcOrd="1" destOrd="0" presId="urn:microsoft.com/office/officeart/2008/layout/LinedList"/>
    <dgm:cxn modelId="{A50C7CC9-C5B3-AA47-9327-CD80233A35C0}" type="presParOf" srcId="{3DD26C61-5038-E549-93DF-9CB3E308A59E}" destId="{54658753-F65F-6847-841F-C0B97D04D861}" srcOrd="4" destOrd="0" presId="urn:microsoft.com/office/officeart/2008/layout/LinedList"/>
    <dgm:cxn modelId="{19DBA03E-771D-FC44-9D72-3EE7CBB36C12}" type="presParOf" srcId="{3DD26C61-5038-E549-93DF-9CB3E308A59E}" destId="{94789294-9B71-6A48-9124-7670012DD02A}" srcOrd="5" destOrd="0" presId="urn:microsoft.com/office/officeart/2008/layout/LinedList"/>
    <dgm:cxn modelId="{30491E1A-A728-CE4A-8CD4-40AED2A5DE5F}" type="presParOf" srcId="{94789294-9B71-6A48-9124-7670012DD02A}" destId="{69C9A4C7-87C7-D54A-9D4E-0EE65E7D5CDE}" srcOrd="0" destOrd="0" presId="urn:microsoft.com/office/officeart/2008/layout/LinedList"/>
    <dgm:cxn modelId="{56DE92BC-A2FA-034F-86E1-420C706CA1C1}" type="presParOf" srcId="{94789294-9B71-6A48-9124-7670012DD02A}" destId="{269EFED1-66BF-474E-A768-79A34AA115D3}"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C041815-291D-4901-B209-A5C3C0848458}" type="doc">
      <dgm:prSet loTypeId="urn:microsoft.com/office/officeart/2008/layout/LinedList" loCatId="list" qsTypeId="urn:microsoft.com/office/officeart/2005/8/quickstyle/simple4" qsCatId="simple" csTypeId="urn:microsoft.com/office/officeart/2005/8/colors/accent0_3" csCatId="mainScheme"/>
      <dgm:spPr/>
      <dgm:t>
        <a:bodyPr/>
        <a:lstStyle/>
        <a:p>
          <a:endParaRPr lang="en-US"/>
        </a:p>
      </dgm:t>
    </dgm:pt>
    <dgm:pt modelId="{47623C2F-ACA7-43E9-93A9-4BB48201BE18}">
      <dgm:prSet/>
      <dgm:spPr/>
      <dgm:t>
        <a:bodyPr/>
        <a:lstStyle/>
        <a:p>
          <a:r>
            <a:rPr lang="en-US" b="1"/>
            <a:t>Acknowledgement and agreement World Skate Anti-doping rules</a:t>
          </a:r>
          <a:endParaRPr lang="en-US"/>
        </a:p>
      </dgm:t>
    </dgm:pt>
    <dgm:pt modelId="{25796440-0243-49C7-9BC8-D6EBFA04E92F}" type="parTrans" cxnId="{F1989D33-D3AA-443C-8844-DE8682C0734B}">
      <dgm:prSet/>
      <dgm:spPr/>
      <dgm:t>
        <a:bodyPr/>
        <a:lstStyle/>
        <a:p>
          <a:endParaRPr lang="en-US"/>
        </a:p>
      </dgm:t>
    </dgm:pt>
    <dgm:pt modelId="{691DC8BE-15B7-4EE3-ACE9-F8BBA0AA2FE4}" type="sibTrans" cxnId="{F1989D33-D3AA-443C-8844-DE8682C0734B}">
      <dgm:prSet/>
      <dgm:spPr/>
      <dgm:t>
        <a:bodyPr/>
        <a:lstStyle/>
        <a:p>
          <a:endParaRPr lang="en-US"/>
        </a:p>
      </dgm:t>
    </dgm:pt>
    <dgm:pt modelId="{BB5F83C9-2FEE-4089-8C3E-5772A3518C96}">
      <dgm:prSet/>
      <dgm:spPr/>
      <dgm:t>
        <a:bodyPr/>
        <a:lstStyle/>
        <a:p>
          <a:r>
            <a:rPr lang="en-US" b="1"/>
            <a:t>Possible anti-doping Rule Violations</a:t>
          </a:r>
          <a:endParaRPr lang="en-US"/>
        </a:p>
      </dgm:t>
    </dgm:pt>
    <dgm:pt modelId="{A83B1B04-DEE0-495A-837A-14EF94164D5D}" type="parTrans" cxnId="{CE8353A0-3FDE-4DC2-BF83-B1AEED15A51B}">
      <dgm:prSet/>
      <dgm:spPr/>
      <dgm:t>
        <a:bodyPr/>
        <a:lstStyle/>
        <a:p>
          <a:endParaRPr lang="en-US"/>
        </a:p>
      </dgm:t>
    </dgm:pt>
    <dgm:pt modelId="{6EB5DC2D-1789-4DB6-B734-9A0AC1CCDD0E}" type="sibTrans" cxnId="{CE8353A0-3FDE-4DC2-BF83-B1AEED15A51B}">
      <dgm:prSet/>
      <dgm:spPr/>
      <dgm:t>
        <a:bodyPr/>
        <a:lstStyle/>
        <a:p>
          <a:endParaRPr lang="en-US"/>
        </a:p>
      </dgm:t>
    </dgm:pt>
    <dgm:pt modelId="{A9996AA5-9BB2-4022-A300-9F04607B7DD2}">
      <dgm:prSet/>
      <dgm:spPr/>
      <dgm:t>
        <a:bodyPr/>
        <a:lstStyle/>
        <a:p>
          <a:r>
            <a:rPr lang="en-US" b="1"/>
            <a:t>Prohibited List</a:t>
          </a:r>
          <a:endParaRPr lang="en-US"/>
        </a:p>
      </dgm:t>
    </dgm:pt>
    <dgm:pt modelId="{3AEB412A-66C8-4766-995D-408A27E2DFEC}" type="parTrans" cxnId="{4231C726-6B6D-4E78-BA3F-816EF1DD47C8}">
      <dgm:prSet/>
      <dgm:spPr/>
      <dgm:t>
        <a:bodyPr/>
        <a:lstStyle/>
        <a:p>
          <a:endParaRPr lang="en-US"/>
        </a:p>
      </dgm:t>
    </dgm:pt>
    <dgm:pt modelId="{0F9E15FD-272C-4B86-A814-E7627D02C770}" type="sibTrans" cxnId="{4231C726-6B6D-4E78-BA3F-816EF1DD47C8}">
      <dgm:prSet/>
      <dgm:spPr/>
      <dgm:t>
        <a:bodyPr/>
        <a:lstStyle/>
        <a:p>
          <a:endParaRPr lang="en-US"/>
        </a:p>
      </dgm:t>
    </dgm:pt>
    <dgm:pt modelId="{A3C034B5-1F42-46A4-BE00-C77AD73E3324}">
      <dgm:prSet/>
      <dgm:spPr/>
      <dgm:t>
        <a:bodyPr/>
        <a:lstStyle/>
        <a:p>
          <a:r>
            <a:rPr lang="en-US" b="1"/>
            <a:t>Certificate of completion education</a:t>
          </a:r>
          <a:endParaRPr lang="en-US"/>
        </a:p>
      </dgm:t>
    </dgm:pt>
    <dgm:pt modelId="{B7A72F9E-4E2C-4528-83A7-27EDE38BDFA8}" type="parTrans" cxnId="{6A385EB4-3E0B-4030-B112-79A930F033E7}">
      <dgm:prSet/>
      <dgm:spPr/>
      <dgm:t>
        <a:bodyPr/>
        <a:lstStyle/>
        <a:p>
          <a:endParaRPr lang="en-US"/>
        </a:p>
      </dgm:t>
    </dgm:pt>
    <dgm:pt modelId="{228C93C5-D8FC-455C-88C5-943D2031E417}" type="sibTrans" cxnId="{6A385EB4-3E0B-4030-B112-79A930F033E7}">
      <dgm:prSet/>
      <dgm:spPr/>
      <dgm:t>
        <a:bodyPr/>
        <a:lstStyle/>
        <a:p>
          <a:endParaRPr lang="en-US"/>
        </a:p>
      </dgm:t>
    </dgm:pt>
    <dgm:pt modelId="{9A12EA65-9B20-4202-9883-8894BE7DAB40}">
      <dgm:prSet/>
      <dgm:spPr/>
      <dgm:t>
        <a:bodyPr/>
        <a:lstStyle/>
        <a:p>
          <a:r>
            <a:rPr lang="en-US" b="1"/>
            <a:t>Therapeutic Use Exemption (TUE)</a:t>
          </a:r>
          <a:endParaRPr lang="en-US"/>
        </a:p>
      </dgm:t>
    </dgm:pt>
    <dgm:pt modelId="{01331C5A-474D-493D-8EA5-B16899253748}" type="parTrans" cxnId="{E8D6750E-96DE-4D1D-806B-6C9F2C440D81}">
      <dgm:prSet/>
      <dgm:spPr/>
      <dgm:t>
        <a:bodyPr/>
        <a:lstStyle/>
        <a:p>
          <a:endParaRPr lang="en-US"/>
        </a:p>
      </dgm:t>
    </dgm:pt>
    <dgm:pt modelId="{EBED063D-62F5-4D70-8E7E-5E6AFA99A362}" type="sibTrans" cxnId="{E8D6750E-96DE-4D1D-806B-6C9F2C440D81}">
      <dgm:prSet/>
      <dgm:spPr/>
      <dgm:t>
        <a:bodyPr/>
        <a:lstStyle/>
        <a:p>
          <a:endParaRPr lang="en-US"/>
        </a:p>
      </dgm:t>
    </dgm:pt>
    <dgm:pt modelId="{0A76E75E-F0E0-4396-8423-D34E5AA5827E}">
      <dgm:prSet/>
      <dgm:spPr/>
      <dgm:t>
        <a:bodyPr/>
        <a:lstStyle/>
        <a:p>
          <a:r>
            <a:rPr lang="en-US" b="1"/>
            <a:t>Asthma medications – an update</a:t>
          </a:r>
          <a:endParaRPr lang="en-US"/>
        </a:p>
      </dgm:t>
    </dgm:pt>
    <dgm:pt modelId="{60B9A441-A4F3-47A5-9C7E-04C6BE05C219}" type="parTrans" cxnId="{2D0C23D8-6300-45B1-915C-B721C8088C65}">
      <dgm:prSet/>
      <dgm:spPr/>
      <dgm:t>
        <a:bodyPr/>
        <a:lstStyle/>
        <a:p>
          <a:endParaRPr lang="en-US"/>
        </a:p>
      </dgm:t>
    </dgm:pt>
    <dgm:pt modelId="{E481DB34-439E-420A-A298-B16F200EE7C1}" type="sibTrans" cxnId="{2D0C23D8-6300-45B1-915C-B721C8088C65}">
      <dgm:prSet/>
      <dgm:spPr/>
      <dgm:t>
        <a:bodyPr/>
        <a:lstStyle/>
        <a:p>
          <a:endParaRPr lang="en-US"/>
        </a:p>
      </dgm:t>
    </dgm:pt>
    <dgm:pt modelId="{6A72FD86-3571-4268-A0E1-A4D133C49664}">
      <dgm:prSet/>
      <dgm:spPr/>
      <dgm:t>
        <a:bodyPr/>
        <a:lstStyle/>
        <a:p>
          <a:r>
            <a:rPr lang="en-US" b="1"/>
            <a:t>Dangers of Supplement use</a:t>
          </a:r>
          <a:endParaRPr lang="en-US"/>
        </a:p>
      </dgm:t>
    </dgm:pt>
    <dgm:pt modelId="{D1ABFD67-5E3C-4661-93E5-F960CA01067B}" type="parTrans" cxnId="{AB46D5C9-BBFB-49D5-9732-2B10094BDC05}">
      <dgm:prSet/>
      <dgm:spPr/>
      <dgm:t>
        <a:bodyPr/>
        <a:lstStyle/>
        <a:p>
          <a:endParaRPr lang="en-US"/>
        </a:p>
      </dgm:t>
    </dgm:pt>
    <dgm:pt modelId="{322E274A-0BAB-4997-8890-9E2CE1C4899E}" type="sibTrans" cxnId="{AB46D5C9-BBFB-49D5-9732-2B10094BDC05}">
      <dgm:prSet/>
      <dgm:spPr/>
      <dgm:t>
        <a:bodyPr/>
        <a:lstStyle/>
        <a:p>
          <a:endParaRPr lang="en-US"/>
        </a:p>
      </dgm:t>
    </dgm:pt>
    <dgm:pt modelId="{E1A7E7D5-681C-514E-A5D6-A706BC1BE3E6}" type="pres">
      <dgm:prSet presAssocID="{EC041815-291D-4901-B209-A5C3C0848458}" presName="vert0" presStyleCnt="0">
        <dgm:presLayoutVars>
          <dgm:dir/>
          <dgm:animOne val="branch"/>
          <dgm:animLvl val="lvl"/>
        </dgm:presLayoutVars>
      </dgm:prSet>
      <dgm:spPr/>
    </dgm:pt>
    <dgm:pt modelId="{E972528B-5B23-1444-A7AF-D1C10A26E129}" type="pres">
      <dgm:prSet presAssocID="{47623C2F-ACA7-43E9-93A9-4BB48201BE18}" presName="thickLine" presStyleLbl="alignNode1" presStyleIdx="0" presStyleCnt="7"/>
      <dgm:spPr/>
    </dgm:pt>
    <dgm:pt modelId="{FB15617F-6D4F-C443-BD0A-B1D18A0DDCE9}" type="pres">
      <dgm:prSet presAssocID="{47623C2F-ACA7-43E9-93A9-4BB48201BE18}" presName="horz1" presStyleCnt="0"/>
      <dgm:spPr/>
    </dgm:pt>
    <dgm:pt modelId="{F31EE636-8928-2A45-8773-E2DBEC861610}" type="pres">
      <dgm:prSet presAssocID="{47623C2F-ACA7-43E9-93A9-4BB48201BE18}" presName="tx1" presStyleLbl="revTx" presStyleIdx="0" presStyleCnt="7"/>
      <dgm:spPr/>
    </dgm:pt>
    <dgm:pt modelId="{6D23BBBB-1064-0542-9FA3-7DDC19DE3061}" type="pres">
      <dgm:prSet presAssocID="{47623C2F-ACA7-43E9-93A9-4BB48201BE18}" presName="vert1" presStyleCnt="0"/>
      <dgm:spPr/>
    </dgm:pt>
    <dgm:pt modelId="{B1771E06-D277-6C41-BA11-155A7437EDAC}" type="pres">
      <dgm:prSet presAssocID="{BB5F83C9-2FEE-4089-8C3E-5772A3518C96}" presName="thickLine" presStyleLbl="alignNode1" presStyleIdx="1" presStyleCnt="7"/>
      <dgm:spPr/>
    </dgm:pt>
    <dgm:pt modelId="{A5DA8448-C4F8-9241-A66D-A7BAED8B8B70}" type="pres">
      <dgm:prSet presAssocID="{BB5F83C9-2FEE-4089-8C3E-5772A3518C96}" presName="horz1" presStyleCnt="0"/>
      <dgm:spPr/>
    </dgm:pt>
    <dgm:pt modelId="{CBB9D135-A834-5442-92FD-1B14EC3072D5}" type="pres">
      <dgm:prSet presAssocID="{BB5F83C9-2FEE-4089-8C3E-5772A3518C96}" presName="tx1" presStyleLbl="revTx" presStyleIdx="1" presStyleCnt="7"/>
      <dgm:spPr/>
    </dgm:pt>
    <dgm:pt modelId="{78FFD72A-CDCA-0E46-935C-81741CD48793}" type="pres">
      <dgm:prSet presAssocID="{BB5F83C9-2FEE-4089-8C3E-5772A3518C96}" presName="vert1" presStyleCnt="0"/>
      <dgm:spPr/>
    </dgm:pt>
    <dgm:pt modelId="{E8C723C1-675A-EA4F-8D5F-F9AF859370BE}" type="pres">
      <dgm:prSet presAssocID="{A9996AA5-9BB2-4022-A300-9F04607B7DD2}" presName="thickLine" presStyleLbl="alignNode1" presStyleIdx="2" presStyleCnt="7"/>
      <dgm:spPr/>
    </dgm:pt>
    <dgm:pt modelId="{B33AFA17-2236-CB4B-9335-59CD5534CBA4}" type="pres">
      <dgm:prSet presAssocID="{A9996AA5-9BB2-4022-A300-9F04607B7DD2}" presName="horz1" presStyleCnt="0"/>
      <dgm:spPr/>
    </dgm:pt>
    <dgm:pt modelId="{00D4DDB2-D154-0C40-8422-2F8E3BDAD7B6}" type="pres">
      <dgm:prSet presAssocID="{A9996AA5-9BB2-4022-A300-9F04607B7DD2}" presName="tx1" presStyleLbl="revTx" presStyleIdx="2" presStyleCnt="7"/>
      <dgm:spPr/>
    </dgm:pt>
    <dgm:pt modelId="{2799ADF6-6AD3-FF47-A6C1-F6D927CE30A3}" type="pres">
      <dgm:prSet presAssocID="{A9996AA5-9BB2-4022-A300-9F04607B7DD2}" presName="vert1" presStyleCnt="0"/>
      <dgm:spPr/>
    </dgm:pt>
    <dgm:pt modelId="{1FF73B8B-95BE-8549-BB55-62181755C447}" type="pres">
      <dgm:prSet presAssocID="{A3C034B5-1F42-46A4-BE00-C77AD73E3324}" presName="thickLine" presStyleLbl="alignNode1" presStyleIdx="3" presStyleCnt="7"/>
      <dgm:spPr/>
    </dgm:pt>
    <dgm:pt modelId="{120EFB9B-706F-C34A-81A8-AA816FCC8BE9}" type="pres">
      <dgm:prSet presAssocID="{A3C034B5-1F42-46A4-BE00-C77AD73E3324}" presName="horz1" presStyleCnt="0"/>
      <dgm:spPr/>
    </dgm:pt>
    <dgm:pt modelId="{D736595C-4CF9-C04A-AC44-85EF81E07222}" type="pres">
      <dgm:prSet presAssocID="{A3C034B5-1F42-46A4-BE00-C77AD73E3324}" presName="tx1" presStyleLbl="revTx" presStyleIdx="3" presStyleCnt="7"/>
      <dgm:spPr/>
    </dgm:pt>
    <dgm:pt modelId="{411A10D7-A732-BF4A-AD58-EA77F7F91F08}" type="pres">
      <dgm:prSet presAssocID="{A3C034B5-1F42-46A4-BE00-C77AD73E3324}" presName="vert1" presStyleCnt="0"/>
      <dgm:spPr/>
    </dgm:pt>
    <dgm:pt modelId="{BDE7E118-1CD5-514E-BB18-53D134439A1E}" type="pres">
      <dgm:prSet presAssocID="{9A12EA65-9B20-4202-9883-8894BE7DAB40}" presName="thickLine" presStyleLbl="alignNode1" presStyleIdx="4" presStyleCnt="7"/>
      <dgm:spPr/>
    </dgm:pt>
    <dgm:pt modelId="{E69A0EDD-B6D0-7045-A811-C54E9975AC42}" type="pres">
      <dgm:prSet presAssocID="{9A12EA65-9B20-4202-9883-8894BE7DAB40}" presName="horz1" presStyleCnt="0"/>
      <dgm:spPr/>
    </dgm:pt>
    <dgm:pt modelId="{06C33478-D609-9648-8C32-CA8B5F826C17}" type="pres">
      <dgm:prSet presAssocID="{9A12EA65-9B20-4202-9883-8894BE7DAB40}" presName="tx1" presStyleLbl="revTx" presStyleIdx="4" presStyleCnt="7"/>
      <dgm:spPr/>
    </dgm:pt>
    <dgm:pt modelId="{88A5A925-1902-D549-8067-46124CBAAEE9}" type="pres">
      <dgm:prSet presAssocID="{9A12EA65-9B20-4202-9883-8894BE7DAB40}" presName="vert1" presStyleCnt="0"/>
      <dgm:spPr/>
    </dgm:pt>
    <dgm:pt modelId="{7826F68B-AE54-F44E-9405-AAEF0D121956}" type="pres">
      <dgm:prSet presAssocID="{0A76E75E-F0E0-4396-8423-D34E5AA5827E}" presName="thickLine" presStyleLbl="alignNode1" presStyleIdx="5" presStyleCnt="7"/>
      <dgm:spPr/>
    </dgm:pt>
    <dgm:pt modelId="{44AB396D-FA4A-AE4C-95E3-024497FD495E}" type="pres">
      <dgm:prSet presAssocID="{0A76E75E-F0E0-4396-8423-D34E5AA5827E}" presName="horz1" presStyleCnt="0"/>
      <dgm:spPr/>
    </dgm:pt>
    <dgm:pt modelId="{9476BB90-B4D0-7E48-A247-3863DF57E6BA}" type="pres">
      <dgm:prSet presAssocID="{0A76E75E-F0E0-4396-8423-D34E5AA5827E}" presName="tx1" presStyleLbl="revTx" presStyleIdx="5" presStyleCnt="7"/>
      <dgm:spPr/>
    </dgm:pt>
    <dgm:pt modelId="{17754265-6685-DF41-BCEE-54D6210C5226}" type="pres">
      <dgm:prSet presAssocID="{0A76E75E-F0E0-4396-8423-D34E5AA5827E}" presName="vert1" presStyleCnt="0"/>
      <dgm:spPr/>
    </dgm:pt>
    <dgm:pt modelId="{9E858EC4-4B21-EB4F-834A-6A896AC0CFBB}" type="pres">
      <dgm:prSet presAssocID="{6A72FD86-3571-4268-A0E1-A4D133C49664}" presName="thickLine" presStyleLbl="alignNode1" presStyleIdx="6" presStyleCnt="7"/>
      <dgm:spPr/>
    </dgm:pt>
    <dgm:pt modelId="{F027368A-9AEB-474B-808A-4F038A51A949}" type="pres">
      <dgm:prSet presAssocID="{6A72FD86-3571-4268-A0E1-A4D133C49664}" presName="horz1" presStyleCnt="0"/>
      <dgm:spPr/>
    </dgm:pt>
    <dgm:pt modelId="{FE64B538-5C2A-6247-83C1-A1F1A7FE9E22}" type="pres">
      <dgm:prSet presAssocID="{6A72FD86-3571-4268-A0E1-A4D133C49664}" presName="tx1" presStyleLbl="revTx" presStyleIdx="6" presStyleCnt="7"/>
      <dgm:spPr/>
    </dgm:pt>
    <dgm:pt modelId="{D0571912-4609-FB43-9CB6-AC313CFC97F1}" type="pres">
      <dgm:prSet presAssocID="{6A72FD86-3571-4268-A0E1-A4D133C49664}" presName="vert1" presStyleCnt="0"/>
      <dgm:spPr/>
    </dgm:pt>
  </dgm:ptLst>
  <dgm:cxnLst>
    <dgm:cxn modelId="{E8D6750E-96DE-4D1D-806B-6C9F2C440D81}" srcId="{EC041815-291D-4901-B209-A5C3C0848458}" destId="{9A12EA65-9B20-4202-9883-8894BE7DAB40}" srcOrd="4" destOrd="0" parTransId="{01331C5A-474D-493D-8EA5-B16899253748}" sibTransId="{EBED063D-62F5-4D70-8E7E-5E6AFA99A362}"/>
    <dgm:cxn modelId="{8265800E-00A1-AC43-BF73-81D592CB7034}" type="presOf" srcId="{BB5F83C9-2FEE-4089-8C3E-5772A3518C96}" destId="{CBB9D135-A834-5442-92FD-1B14EC3072D5}" srcOrd="0" destOrd="0" presId="urn:microsoft.com/office/officeart/2008/layout/LinedList"/>
    <dgm:cxn modelId="{4231C726-6B6D-4E78-BA3F-816EF1DD47C8}" srcId="{EC041815-291D-4901-B209-A5C3C0848458}" destId="{A9996AA5-9BB2-4022-A300-9F04607B7DD2}" srcOrd="2" destOrd="0" parTransId="{3AEB412A-66C8-4766-995D-408A27E2DFEC}" sibTransId="{0F9E15FD-272C-4B86-A814-E7627D02C770}"/>
    <dgm:cxn modelId="{B6D71F2D-0FE4-C54B-9F8B-CD99A3FD2AEE}" type="presOf" srcId="{A3C034B5-1F42-46A4-BE00-C77AD73E3324}" destId="{D736595C-4CF9-C04A-AC44-85EF81E07222}" srcOrd="0" destOrd="0" presId="urn:microsoft.com/office/officeart/2008/layout/LinedList"/>
    <dgm:cxn modelId="{F1989D33-D3AA-443C-8844-DE8682C0734B}" srcId="{EC041815-291D-4901-B209-A5C3C0848458}" destId="{47623C2F-ACA7-43E9-93A9-4BB48201BE18}" srcOrd="0" destOrd="0" parTransId="{25796440-0243-49C7-9BC8-D6EBFA04E92F}" sibTransId="{691DC8BE-15B7-4EE3-ACE9-F8BBA0AA2FE4}"/>
    <dgm:cxn modelId="{CE8353A0-3FDE-4DC2-BF83-B1AEED15A51B}" srcId="{EC041815-291D-4901-B209-A5C3C0848458}" destId="{BB5F83C9-2FEE-4089-8C3E-5772A3518C96}" srcOrd="1" destOrd="0" parTransId="{A83B1B04-DEE0-495A-837A-14EF94164D5D}" sibTransId="{6EB5DC2D-1789-4DB6-B734-9A0AC1CCDD0E}"/>
    <dgm:cxn modelId="{ED2296B0-21AB-F740-A12A-E3F01B059B8A}" type="presOf" srcId="{6A72FD86-3571-4268-A0E1-A4D133C49664}" destId="{FE64B538-5C2A-6247-83C1-A1F1A7FE9E22}" srcOrd="0" destOrd="0" presId="urn:microsoft.com/office/officeart/2008/layout/LinedList"/>
    <dgm:cxn modelId="{16855DB1-E515-B14A-9D38-628663D66945}" type="presOf" srcId="{A9996AA5-9BB2-4022-A300-9F04607B7DD2}" destId="{00D4DDB2-D154-0C40-8422-2F8E3BDAD7B6}" srcOrd="0" destOrd="0" presId="urn:microsoft.com/office/officeart/2008/layout/LinedList"/>
    <dgm:cxn modelId="{6A385EB4-3E0B-4030-B112-79A930F033E7}" srcId="{EC041815-291D-4901-B209-A5C3C0848458}" destId="{A3C034B5-1F42-46A4-BE00-C77AD73E3324}" srcOrd="3" destOrd="0" parTransId="{B7A72F9E-4E2C-4528-83A7-27EDE38BDFA8}" sibTransId="{228C93C5-D8FC-455C-88C5-943D2031E417}"/>
    <dgm:cxn modelId="{AB46D5C9-BBFB-49D5-9732-2B10094BDC05}" srcId="{EC041815-291D-4901-B209-A5C3C0848458}" destId="{6A72FD86-3571-4268-A0E1-A4D133C49664}" srcOrd="6" destOrd="0" parTransId="{D1ABFD67-5E3C-4661-93E5-F960CA01067B}" sibTransId="{322E274A-0BAB-4997-8890-9E2CE1C4899E}"/>
    <dgm:cxn modelId="{401A69CE-5A66-B242-8B68-4F923E2EEF84}" type="presOf" srcId="{0A76E75E-F0E0-4396-8423-D34E5AA5827E}" destId="{9476BB90-B4D0-7E48-A247-3863DF57E6BA}" srcOrd="0" destOrd="0" presId="urn:microsoft.com/office/officeart/2008/layout/LinedList"/>
    <dgm:cxn modelId="{2D0C23D8-6300-45B1-915C-B721C8088C65}" srcId="{EC041815-291D-4901-B209-A5C3C0848458}" destId="{0A76E75E-F0E0-4396-8423-D34E5AA5827E}" srcOrd="5" destOrd="0" parTransId="{60B9A441-A4F3-47A5-9C7E-04C6BE05C219}" sibTransId="{E481DB34-439E-420A-A298-B16F200EE7C1}"/>
    <dgm:cxn modelId="{35EA47E9-8C61-4A48-9668-E0FD1DF7D650}" type="presOf" srcId="{EC041815-291D-4901-B209-A5C3C0848458}" destId="{E1A7E7D5-681C-514E-A5D6-A706BC1BE3E6}" srcOrd="0" destOrd="0" presId="urn:microsoft.com/office/officeart/2008/layout/LinedList"/>
    <dgm:cxn modelId="{9E934BF2-E85B-B742-A7A7-FFD3D79A53A7}" type="presOf" srcId="{47623C2F-ACA7-43E9-93A9-4BB48201BE18}" destId="{F31EE636-8928-2A45-8773-E2DBEC861610}" srcOrd="0" destOrd="0" presId="urn:microsoft.com/office/officeart/2008/layout/LinedList"/>
    <dgm:cxn modelId="{780D6CFB-C8A7-FC46-B661-2F13DD37910D}" type="presOf" srcId="{9A12EA65-9B20-4202-9883-8894BE7DAB40}" destId="{06C33478-D609-9648-8C32-CA8B5F826C17}" srcOrd="0" destOrd="0" presId="urn:microsoft.com/office/officeart/2008/layout/LinedList"/>
    <dgm:cxn modelId="{28A3F932-6372-FE4D-92CD-348FB10953FA}" type="presParOf" srcId="{E1A7E7D5-681C-514E-A5D6-A706BC1BE3E6}" destId="{E972528B-5B23-1444-A7AF-D1C10A26E129}" srcOrd="0" destOrd="0" presId="urn:microsoft.com/office/officeart/2008/layout/LinedList"/>
    <dgm:cxn modelId="{5614FF7C-869D-474C-ACDC-ED61CD54C3C8}" type="presParOf" srcId="{E1A7E7D5-681C-514E-A5D6-A706BC1BE3E6}" destId="{FB15617F-6D4F-C443-BD0A-B1D18A0DDCE9}" srcOrd="1" destOrd="0" presId="urn:microsoft.com/office/officeart/2008/layout/LinedList"/>
    <dgm:cxn modelId="{CED03E2B-C39C-2A43-96B1-BD0D85FF0CDF}" type="presParOf" srcId="{FB15617F-6D4F-C443-BD0A-B1D18A0DDCE9}" destId="{F31EE636-8928-2A45-8773-E2DBEC861610}" srcOrd="0" destOrd="0" presId="urn:microsoft.com/office/officeart/2008/layout/LinedList"/>
    <dgm:cxn modelId="{D8E08A67-5938-3448-8322-5A35D4C288E1}" type="presParOf" srcId="{FB15617F-6D4F-C443-BD0A-B1D18A0DDCE9}" destId="{6D23BBBB-1064-0542-9FA3-7DDC19DE3061}" srcOrd="1" destOrd="0" presId="urn:microsoft.com/office/officeart/2008/layout/LinedList"/>
    <dgm:cxn modelId="{133D02CC-B228-CB46-8EF3-581023DC4B06}" type="presParOf" srcId="{E1A7E7D5-681C-514E-A5D6-A706BC1BE3E6}" destId="{B1771E06-D277-6C41-BA11-155A7437EDAC}" srcOrd="2" destOrd="0" presId="urn:microsoft.com/office/officeart/2008/layout/LinedList"/>
    <dgm:cxn modelId="{238A657A-9F47-0C40-82C9-57E9A1A902EA}" type="presParOf" srcId="{E1A7E7D5-681C-514E-A5D6-A706BC1BE3E6}" destId="{A5DA8448-C4F8-9241-A66D-A7BAED8B8B70}" srcOrd="3" destOrd="0" presId="urn:microsoft.com/office/officeart/2008/layout/LinedList"/>
    <dgm:cxn modelId="{D9845BFA-0672-B646-B3A3-902B969F50F4}" type="presParOf" srcId="{A5DA8448-C4F8-9241-A66D-A7BAED8B8B70}" destId="{CBB9D135-A834-5442-92FD-1B14EC3072D5}" srcOrd="0" destOrd="0" presId="urn:microsoft.com/office/officeart/2008/layout/LinedList"/>
    <dgm:cxn modelId="{BDB9E6FA-F939-E048-8C56-487EA8224097}" type="presParOf" srcId="{A5DA8448-C4F8-9241-A66D-A7BAED8B8B70}" destId="{78FFD72A-CDCA-0E46-935C-81741CD48793}" srcOrd="1" destOrd="0" presId="urn:microsoft.com/office/officeart/2008/layout/LinedList"/>
    <dgm:cxn modelId="{25269BEB-5237-D649-8E53-90513E546193}" type="presParOf" srcId="{E1A7E7D5-681C-514E-A5D6-A706BC1BE3E6}" destId="{E8C723C1-675A-EA4F-8D5F-F9AF859370BE}" srcOrd="4" destOrd="0" presId="urn:microsoft.com/office/officeart/2008/layout/LinedList"/>
    <dgm:cxn modelId="{A2E7F31F-4FC4-3849-BD6C-158C451E1FBA}" type="presParOf" srcId="{E1A7E7D5-681C-514E-A5D6-A706BC1BE3E6}" destId="{B33AFA17-2236-CB4B-9335-59CD5534CBA4}" srcOrd="5" destOrd="0" presId="urn:microsoft.com/office/officeart/2008/layout/LinedList"/>
    <dgm:cxn modelId="{195CA070-011C-A644-8CED-4FFEB9F8EC05}" type="presParOf" srcId="{B33AFA17-2236-CB4B-9335-59CD5534CBA4}" destId="{00D4DDB2-D154-0C40-8422-2F8E3BDAD7B6}" srcOrd="0" destOrd="0" presId="urn:microsoft.com/office/officeart/2008/layout/LinedList"/>
    <dgm:cxn modelId="{8F116356-D933-264E-B622-B21C502DE272}" type="presParOf" srcId="{B33AFA17-2236-CB4B-9335-59CD5534CBA4}" destId="{2799ADF6-6AD3-FF47-A6C1-F6D927CE30A3}" srcOrd="1" destOrd="0" presId="urn:microsoft.com/office/officeart/2008/layout/LinedList"/>
    <dgm:cxn modelId="{C111A603-2E8F-B943-9216-75FB31624BDB}" type="presParOf" srcId="{E1A7E7D5-681C-514E-A5D6-A706BC1BE3E6}" destId="{1FF73B8B-95BE-8549-BB55-62181755C447}" srcOrd="6" destOrd="0" presId="urn:microsoft.com/office/officeart/2008/layout/LinedList"/>
    <dgm:cxn modelId="{89F39664-3D1E-1345-BB67-EF5973D21C8E}" type="presParOf" srcId="{E1A7E7D5-681C-514E-A5D6-A706BC1BE3E6}" destId="{120EFB9B-706F-C34A-81A8-AA816FCC8BE9}" srcOrd="7" destOrd="0" presId="urn:microsoft.com/office/officeart/2008/layout/LinedList"/>
    <dgm:cxn modelId="{D8A01BC3-B4D4-414B-A4EF-EEE09FB56BB5}" type="presParOf" srcId="{120EFB9B-706F-C34A-81A8-AA816FCC8BE9}" destId="{D736595C-4CF9-C04A-AC44-85EF81E07222}" srcOrd="0" destOrd="0" presId="urn:microsoft.com/office/officeart/2008/layout/LinedList"/>
    <dgm:cxn modelId="{306BCC24-653C-5C41-944A-DDE16A1C5572}" type="presParOf" srcId="{120EFB9B-706F-C34A-81A8-AA816FCC8BE9}" destId="{411A10D7-A732-BF4A-AD58-EA77F7F91F08}" srcOrd="1" destOrd="0" presId="urn:microsoft.com/office/officeart/2008/layout/LinedList"/>
    <dgm:cxn modelId="{724D02D0-C340-DB44-B0A1-54E0481DF33E}" type="presParOf" srcId="{E1A7E7D5-681C-514E-A5D6-A706BC1BE3E6}" destId="{BDE7E118-1CD5-514E-BB18-53D134439A1E}" srcOrd="8" destOrd="0" presId="urn:microsoft.com/office/officeart/2008/layout/LinedList"/>
    <dgm:cxn modelId="{470FB880-D909-CD41-883E-7760A5C7974F}" type="presParOf" srcId="{E1A7E7D5-681C-514E-A5D6-A706BC1BE3E6}" destId="{E69A0EDD-B6D0-7045-A811-C54E9975AC42}" srcOrd="9" destOrd="0" presId="urn:microsoft.com/office/officeart/2008/layout/LinedList"/>
    <dgm:cxn modelId="{2833446A-7C68-2647-947A-EAD75B4636B9}" type="presParOf" srcId="{E69A0EDD-B6D0-7045-A811-C54E9975AC42}" destId="{06C33478-D609-9648-8C32-CA8B5F826C17}" srcOrd="0" destOrd="0" presId="urn:microsoft.com/office/officeart/2008/layout/LinedList"/>
    <dgm:cxn modelId="{EDA06E39-5B13-E341-BFCB-459FDBE9A18A}" type="presParOf" srcId="{E69A0EDD-B6D0-7045-A811-C54E9975AC42}" destId="{88A5A925-1902-D549-8067-46124CBAAEE9}" srcOrd="1" destOrd="0" presId="urn:microsoft.com/office/officeart/2008/layout/LinedList"/>
    <dgm:cxn modelId="{B425C78B-7CE7-1F46-BEE3-76893C02D95C}" type="presParOf" srcId="{E1A7E7D5-681C-514E-A5D6-A706BC1BE3E6}" destId="{7826F68B-AE54-F44E-9405-AAEF0D121956}" srcOrd="10" destOrd="0" presId="urn:microsoft.com/office/officeart/2008/layout/LinedList"/>
    <dgm:cxn modelId="{8EBD1349-C611-304E-89E9-69E4D68F3A08}" type="presParOf" srcId="{E1A7E7D5-681C-514E-A5D6-A706BC1BE3E6}" destId="{44AB396D-FA4A-AE4C-95E3-024497FD495E}" srcOrd="11" destOrd="0" presId="urn:microsoft.com/office/officeart/2008/layout/LinedList"/>
    <dgm:cxn modelId="{CF2282A6-EE51-0141-88E8-CAA1EFE889E1}" type="presParOf" srcId="{44AB396D-FA4A-AE4C-95E3-024497FD495E}" destId="{9476BB90-B4D0-7E48-A247-3863DF57E6BA}" srcOrd="0" destOrd="0" presId="urn:microsoft.com/office/officeart/2008/layout/LinedList"/>
    <dgm:cxn modelId="{2BF51CF0-467B-3947-8D80-71BD584F2AF4}" type="presParOf" srcId="{44AB396D-FA4A-AE4C-95E3-024497FD495E}" destId="{17754265-6685-DF41-BCEE-54D6210C5226}" srcOrd="1" destOrd="0" presId="urn:microsoft.com/office/officeart/2008/layout/LinedList"/>
    <dgm:cxn modelId="{F0CF6178-959C-384A-82BC-7DBFB824EBB4}" type="presParOf" srcId="{E1A7E7D5-681C-514E-A5D6-A706BC1BE3E6}" destId="{9E858EC4-4B21-EB4F-834A-6A896AC0CFBB}" srcOrd="12" destOrd="0" presId="urn:microsoft.com/office/officeart/2008/layout/LinedList"/>
    <dgm:cxn modelId="{71971995-1695-544D-BEB5-DB3C8296611C}" type="presParOf" srcId="{E1A7E7D5-681C-514E-A5D6-A706BC1BE3E6}" destId="{F027368A-9AEB-474B-808A-4F038A51A949}" srcOrd="13" destOrd="0" presId="urn:microsoft.com/office/officeart/2008/layout/LinedList"/>
    <dgm:cxn modelId="{9C168845-0469-C54C-84B9-A6B35F3F5960}" type="presParOf" srcId="{F027368A-9AEB-474B-808A-4F038A51A949}" destId="{FE64B538-5C2A-6247-83C1-A1F1A7FE9E22}" srcOrd="0" destOrd="0" presId="urn:microsoft.com/office/officeart/2008/layout/LinedList"/>
    <dgm:cxn modelId="{1CACDCB3-8A12-D54F-8811-D1186640485C}" type="presParOf" srcId="{F027368A-9AEB-474B-808A-4F038A51A949}" destId="{D0571912-4609-FB43-9CB6-AC313CFC97F1}"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2F1D242-5813-427F-A9D1-C7FFBD466301}" type="doc">
      <dgm:prSet loTypeId="urn:microsoft.com/office/officeart/2008/layout/LinedList" loCatId="list" qsTypeId="urn:microsoft.com/office/officeart/2005/8/quickstyle/simple4" qsCatId="simple" csTypeId="urn:microsoft.com/office/officeart/2005/8/colors/accent0_3" csCatId="mainScheme"/>
      <dgm:spPr/>
      <dgm:t>
        <a:bodyPr/>
        <a:lstStyle/>
        <a:p>
          <a:endParaRPr lang="en-US"/>
        </a:p>
      </dgm:t>
    </dgm:pt>
    <dgm:pt modelId="{4ED20D86-F96B-4FA5-A5F8-A2853D5463DD}">
      <dgm:prSet/>
      <dgm:spPr/>
      <dgm:t>
        <a:bodyPr/>
        <a:lstStyle/>
        <a:p>
          <a:r>
            <a:rPr lang="en-US"/>
            <a:t>The form is completed on-line via the World Skate Platform by the athletes and athlete support personnel (ASP) nominating  for any World Skate event</a:t>
          </a:r>
        </a:p>
      </dgm:t>
    </dgm:pt>
    <dgm:pt modelId="{96210285-1154-494D-BC7C-546493284310}" type="parTrans" cxnId="{B55495F3-DDA8-4DE4-9DCC-CF0BF0B9F6B5}">
      <dgm:prSet/>
      <dgm:spPr/>
      <dgm:t>
        <a:bodyPr/>
        <a:lstStyle/>
        <a:p>
          <a:endParaRPr lang="en-US"/>
        </a:p>
      </dgm:t>
    </dgm:pt>
    <dgm:pt modelId="{E0F8D206-F6D1-4F17-950D-317BC94220EF}" type="sibTrans" cxnId="{B55495F3-DDA8-4DE4-9DCC-CF0BF0B9F6B5}">
      <dgm:prSet/>
      <dgm:spPr/>
      <dgm:t>
        <a:bodyPr/>
        <a:lstStyle/>
        <a:p>
          <a:endParaRPr lang="en-US"/>
        </a:p>
      </dgm:t>
    </dgm:pt>
    <dgm:pt modelId="{4683B207-7CAB-4BBB-A4DE-14DDC3CCCF5B}">
      <dgm:prSet/>
      <dgm:spPr/>
      <dgm:t>
        <a:bodyPr/>
        <a:lstStyle/>
        <a:p>
          <a:r>
            <a:rPr lang="en-US"/>
            <a:t>The signed form is confirmation that you accept the rules of antidoping and sharing of information between anti-doping organisations (ADOs) on ADAMS </a:t>
          </a:r>
        </a:p>
      </dgm:t>
    </dgm:pt>
    <dgm:pt modelId="{BEEE7CE0-B511-4823-9261-8F98B2159BE2}" type="parTrans" cxnId="{8ECDD770-6EA8-4A8A-846C-23DA4866D8E0}">
      <dgm:prSet/>
      <dgm:spPr/>
      <dgm:t>
        <a:bodyPr/>
        <a:lstStyle/>
        <a:p>
          <a:endParaRPr lang="en-US"/>
        </a:p>
      </dgm:t>
    </dgm:pt>
    <dgm:pt modelId="{1B4B15D2-F1D2-4D79-9B04-CD599746E49F}" type="sibTrans" cxnId="{8ECDD770-6EA8-4A8A-846C-23DA4866D8E0}">
      <dgm:prSet/>
      <dgm:spPr/>
      <dgm:t>
        <a:bodyPr/>
        <a:lstStyle/>
        <a:p>
          <a:endParaRPr lang="en-US"/>
        </a:p>
      </dgm:t>
    </dgm:pt>
    <dgm:pt modelId="{BCAE2003-55A8-41F9-9233-CEAB40D7F64D}">
      <dgm:prSet/>
      <dgm:spPr/>
      <dgm:t>
        <a:bodyPr/>
        <a:lstStyle/>
        <a:p>
          <a:r>
            <a:rPr lang="en-US"/>
            <a:t>A parent or guardian must counter sign the form for minors (under 18 years).</a:t>
          </a:r>
        </a:p>
      </dgm:t>
    </dgm:pt>
    <dgm:pt modelId="{A7850530-9470-4BB1-B134-B75994C0ADB8}" type="parTrans" cxnId="{69C869DD-DF89-4588-A117-0A8218657ADB}">
      <dgm:prSet/>
      <dgm:spPr/>
      <dgm:t>
        <a:bodyPr/>
        <a:lstStyle/>
        <a:p>
          <a:endParaRPr lang="en-US"/>
        </a:p>
      </dgm:t>
    </dgm:pt>
    <dgm:pt modelId="{52E53B4C-F14F-4E28-AFA5-86DBFEF64DA6}" type="sibTrans" cxnId="{69C869DD-DF89-4588-A117-0A8218657ADB}">
      <dgm:prSet/>
      <dgm:spPr/>
      <dgm:t>
        <a:bodyPr/>
        <a:lstStyle/>
        <a:p>
          <a:endParaRPr lang="en-US"/>
        </a:p>
      </dgm:t>
    </dgm:pt>
    <dgm:pt modelId="{AF0CD961-A342-4F35-816F-E31ABD2D3EFE}">
      <dgm:prSet/>
      <dgm:spPr/>
      <dgm:t>
        <a:bodyPr/>
        <a:lstStyle/>
        <a:p>
          <a:r>
            <a:rPr lang="en-US"/>
            <a:t>ADAMS (anti-doping management system) is a computer based antidoping management system used by all ADOs including World Skate</a:t>
          </a:r>
        </a:p>
      </dgm:t>
    </dgm:pt>
    <dgm:pt modelId="{39D51681-EA6A-4892-B861-FBED6F2A63D3}" type="parTrans" cxnId="{610BBAEB-8D23-4E03-8B26-E10EB8E7D3A3}">
      <dgm:prSet/>
      <dgm:spPr/>
      <dgm:t>
        <a:bodyPr/>
        <a:lstStyle/>
        <a:p>
          <a:endParaRPr lang="en-US"/>
        </a:p>
      </dgm:t>
    </dgm:pt>
    <dgm:pt modelId="{AAFBEA67-EEA1-4D5B-A850-8D0D02089212}" type="sibTrans" cxnId="{610BBAEB-8D23-4E03-8B26-E10EB8E7D3A3}">
      <dgm:prSet/>
      <dgm:spPr/>
      <dgm:t>
        <a:bodyPr/>
        <a:lstStyle/>
        <a:p>
          <a:endParaRPr lang="en-US"/>
        </a:p>
      </dgm:t>
    </dgm:pt>
    <dgm:pt modelId="{AEABA5EA-3DD3-4841-8E26-7C1A9A9F8A6C}" type="pres">
      <dgm:prSet presAssocID="{42F1D242-5813-427F-A9D1-C7FFBD466301}" presName="vert0" presStyleCnt="0">
        <dgm:presLayoutVars>
          <dgm:dir/>
          <dgm:animOne val="branch"/>
          <dgm:animLvl val="lvl"/>
        </dgm:presLayoutVars>
      </dgm:prSet>
      <dgm:spPr/>
    </dgm:pt>
    <dgm:pt modelId="{4D2A2EB8-3807-8144-A8A2-1C5F2C5D97E2}" type="pres">
      <dgm:prSet presAssocID="{4ED20D86-F96B-4FA5-A5F8-A2853D5463DD}" presName="thickLine" presStyleLbl="alignNode1" presStyleIdx="0" presStyleCnt="4"/>
      <dgm:spPr/>
    </dgm:pt>
    <dgm:pt modelId="{311A0B70-50D5-FD4C-8EC2-2C8D7882F2F1}" type="pres">
      <dgm:prSet presAssocID="{4ED20D86-F96B-4FA5-A5F8-A2853D5463DD}" presName="horz1" presStyleCnt="0"/>
      <dgm:spPr/>
    </dgm:pt>
    <dgm:pt modelId="{D122A494-48DD-C346-9312-C6C496A69616}" type="pres">
      <dgm:prSet presAssocID="{4ED20D86-F96B-4FA5-A5F8-A2853D5463DD}" presName="tx1" presStyleLbl="revTx" presStyleIdx="0" presStyleCnt="4"/>
      <dgm:spPr/>
    </dgm:pt>
    <dgm:pt modelId="{38C062EB-D8F5-D346-8ACD-CCDE69AB1E43}" type="pres">
      <dgm:prSet presAssocID="{4ED20D86-F96B-4FA5-A5F8-A2853D5463DD}" presName="vert1" presStyleCnt="0"/>
      <dgm:spPr/>
    </dgm:pt>
    <dgm:pt modelId="{705DA3EC-9B81-5A42-9F0E-452F1FF0F15E}" type="pres">
      <dgm:prSet presAssocID="{4683B207-7CAB-4BBB-A4DE-14DDC3CCCF5B}" presName="thickLine" presStyleLbl="alignNode1" presStyleIdx="1" presStyleCnt="4"/>
      <dgm:spPr/>
    </dgm:pt>
    <dgm:pt modelId="{24452270-95B7-9340-BF89-BB5AA0647637}" type="pres">
      <dgm:prSet presAssocID="{4683B207-7CAB-4BBB-A4DE-14DDC3CCCF5B}" presName="horz1" presStyleCnt="0"/>
      <dgm:spPr/>
    </dgm:pt>
    <dgm:pt modelId="{F8D5E7F6-C684-FC4D-A302-87B50EF223F3}" type="pres">
      <dgm:prSet presAssocID="{4683B207-7CAB-4BBB-A4DE-14DDC3CCCF5B}" presName="tx1" presStyleLbl="revTx" presStyleIdx="1" presStyleCnt="4"/>
      <dgm:spPr/>
    </dgm:pt>
    <dgm:pt modelId="{A353C267-9DC5-574A-9D09-0DDEE37DA1B7}" type="pres">
      <dgm:prSet presAssocID="{4683B207-7CAB-4BBB-A4DE-14DDC3CCCF5B}" presName="vert1" presStyleCnt="0"/>
      <dgm:spPr/>
    </dgm:pt>
    <dgm:pt modelId="{F9252529-4B3E-0748-9131-4898DDCA5E06}" type="pres">
      <dgm:prSet presAssocID="{BCAE2003-55A8-41F9-9233-CEAB40D7F64D}" presName="thickLine" presStyleLbl="alignNode1" presStyleIdx="2" presStyleCnt="4"/>
      <dgm:spPr/>
    </dgm:pt>
    <dgm:pt modelId="{A24A450C-BEA0-424A-8A00-B524A2D084AE}" type="pres">
      <dgm:prSet presAssocID="{BCAE2003-55A8-41F9-9233-CEAB40D7F64D}" presName="horz1" presStyleCnt="0"/>
      <dgm:spPr/>
    </dgm:pt>
    <dgm:pt modelId="{E8DBEB64-FF4E-5B47-B297-50291BFF2FA1}" type="pres">
      <dgm:prSet presAssocID="{BCAE2003-55A8-41F9-9233-CEAB40D7F64D}" presName="tx1" presStyleLbl="revTx" presStyleIdx="2" presStyleCnt="4"/>
      <dgm:spPr/>
    </dgm:pt>
    <dgm:pt modelId="{EDCCAB59-7DE4-0A4A-AB11-0383BAED21BF}" type="pres">
      <dgm:prSet presAssocID="{BCAE2003-55A8-41F9-9233-CEAB40D7F64D}" presName="vert1" presStyleCnt="0"/>
      <dgm:spPr/>
    </dgm:pt>
    <dgm:pt modelId="{90BBD124-D49D-A646-A6C0-B5C1493A10B3}" type="pres">
      <dgm:prSet presAssocID="{AF0CD961-A342-4F35-816F-E31ABD2D3EFE}" presName="thickLine" presStyleLbl="alignNode1" presStyleIdx="3" presStyleCnt="4"/>
      <dgm:spPr/>
    </dgm:pt>
    <dgm:pt modelId="{06F30587-A4AB-7F4D-94C2-9743E8994932}" type="pres">
      <dgm:prSet presAssocID="{AF0CD961-A342-4F35-816F-E31ABD2D3EFE}" presName="horz1" presStyleCnt="0"/>
      <dgm:spPr/>
    </dgm:pt>
    <dgm:pt modelId="{8BFF3AB1-2E25-0049-A76F-562F23C87212}" type="pres">
      <dgm:prSet presAssocID="{AF0CD961-A342-4F35-816F-E31ABD2D3EFE}" presName="tx1" presStyleLbl="revTx" presStyleIdx="3" presStyleCnt="4"/>
      <dgm:spPr/>
    </dgm:pt>
    <dgm:pt modelId="{6248ABF1-1AE7-5446-A0E5-F29C4B879F3E}" type="pres">
      <dgm:prSet presAssocID="{AF0CD961-A342-4F35-816F-E31ABD2D3EFE}" presName="vert1" presStyleCnt="0"/>
      <dgm:spPr/>
    </dgm:pt>
  </dgm:ptLst>
  <dgm:cxnLst>
    <dgm:cxn modelId="{D6CB860D-087F-FE4E-A334-9786BE30D4F4}" type="presOf" srcId="{4683B207-7CAB-4BBB-A4DE-14DDC3CCCF5B}" destId="{F8D5E7F6-C684-FC4D-A302-87B50EF223F3}" srcOrd="0" destOrd="0" presId="urn:microsoft.com/office/officeart/2008/layout/LinedList"/>
    <dgm:cxn modelId="{16B7CA6F-D476-314D-8442-00C6022C836E}" type="presOf" srcId="{AF0CD961-A342-4F35-816F-E31ABD2D3EFE}" destId="{8BFF3AB1-2E25-0049-A76F-562F23C87212}" srcOrd="0" destOrd="0" presId="urn:microsoft.com/office/officeart/2008/layout/LinedList"/>
    <dgm:cxn modelId="{8ECDD770-6EA8-4A8A-846C-23DA4866D8E0}" srcId="{42F1D242-5813-427F-A9D1-C7FFBD466301}" destId="{4683B207-7CAB-4BBB-A4DE-14DDC3CCCF5B}" srcOrd="1" destOrd="0" parTransId="{BEEE7CE0-B511-4823-9261-8F98B2159BE2}" sibTransId="{1B4B15D2-F1D2-4D79-9B04-CD599746E49F}"/>
    <dgm:cxn modelId="{AB583A88-E0C4-924F-99CF-47C1C71CDC06}" type="presOf" srcId="{BCAE2003-55A8-41F9-9233-CEAB40D7F64D}" destId="{E8DBEB64-FF4E-5B47-B297-50291BFF2FA1}" srcOrd="0" destOrd="0" presId="urn:microsoft.com/office/officeart/2008/layout/LinedList"/>
    <dgm:cxn modelId="{6F389BC1-4955-9146-8395-FBC4C66C5AD1}" type="presOf" srcId="{4ED20D86-F96B-4FA5-A5F8-A2853D5463DD}" destId="{D122A494-48DD-C346-9312-C6C496A69616}" srcOrd="0" destOrd="0" presId="urn:microsoft.com/office/officeart/2008/layout/LinedList"/>
    <dgm:cxn modelId="{69C869DD-DF89-4588-A117-0A8218657ADB}" srcId="{42F1D242-5813-427F-A9D1-C7FFBD466301}" destId="{BCAE2003-55A8-41F9-9233-CEAB40D7F64D}" srcOrd="2" destOrd="0" parTransId="{A7850530-9470-4BB1-B134-B75994C0ADB8}" sibTransId="{52E53B4C-F14F-4E28-AFA5-86DBFEF64DA6}"/>
    <dgm:cxn modelId="{610BBAEB-8D23-4E03-8B26-E10EB8E7D3A3}" srcId="{42F1D242-5813-427F-A9D1-C7FFBD466301}" destId="{AF0CD961-A342-4F35-816F-E31ABD2D3EFE}" srcOrd="3" destOrd="0" parTransId="{39D51681-EA6A-4892-B861-FBED6F2A63D3}" sibTransId="{AAFBEA67-EEA1-4D5B-A850-8D0D02089212}"/>
    <dgm:cxn modelId="{B55495F3-DDA8-4DE4-9DCC-CF0BF0B9F6B5}" srcId="{42F1D242-5813-427F-A9D1-C7FFBD466301}" destId="{4ED20D86-F96B-4FA5-A5F8-A2853D5463DD}" srcOrd="0" destOrd="0" parTransId="{96210285-1154-494D-BC7C-546493284310}" sibTransId="{E0F8D206-F6D1-4F17-950D-317BC94220EF}"/>
    <dgm:cxn modelId="{64FE60FA-2F23-F44A-996C-74E9A6A8D2B0}" type="presOf" srcId="{42F1D242-5813-427F-A9D1-C7FFBD466301}" destId="{AEABA5EA-3DD3-4841-8E26-7C1A9A9F8A6C}" srcOrd="0" destOrd="0" presId="urn:microsoft.com/office/officeart/2008/layout/LinedList"/>
    <dgm:cxn modelId="{BA04D8BE-A84A-1247-84BE-84B0EAEF3388}" type="presParOf" srcId="{AEABA5EA-3DD3-4841-8E26-7C1A9A9F8A6C}" destId="{4D2A2EB8-3807-8144-A8A2-1C5F2C5D97E2}" srcOrd="0" destOrd="0" presId="urn:microsoft.com/office/officeart/2008/layout/LinedList"/>
    <dgm:cxn modelId="{E5CAB36C-01DC-C647-9FAF-FC6A4E0EEA56}" type="presParOf" srcId="{AEABA5EA-3DD3-4841-8E26-7C1A9A9F8A6C}" destId="{311A0B70-50D5-FD4C-8EC2-2C8D7882F2F1}" srcOrd="1" destOrd="0" presId="urn:microsoft.com/office/officeart/2008/layout/LinedList"/>
    <dgm:cxn modelId="{DB4E6BD3-030E-6F46-BAA1-8FEA07147804}" type="presParOf" srcId="{311A0B70-50D5-FD4C-8EC2-2C8D7882F2F1}" destId="{D122A494-48DD-C346-9312-C6C496A69616}" srcOrd="0" destOrd="0" presId="urn:microsoft.com/office/officeart/2008/layout/LinedList"/>
    <dgm:cxn modelId="{9152B494-638F-414E-8443-2BBDAB2E383C}" type="presParOf" srcId="{311A0B70-50D5-FD4C-8EC2-2C8D7882F2F1}" destId="{38C062EB-D8F5-D346-8ACD-CCDE69AB1E43}" srcOrd="1" destOrd="0" presId="urn:microsoft.com/office/officeart/2008/layout/LinedList"/>
    <dgm:cxn modelId="{BF2DC7BD-FF5B-CA44-9BB5-131053D6C464}" type="presParOf" srcId="{AEABA5EA-3DD3-4841-8E26-7C1A9A9F8A6C}" destId="{705DA3EC-9B81-5A42-9F0E-452F1FF0F15E}" srcOrd="2" destOrd="0" presId="urn:microsoft.com/office/officeart/2008/layout/LinedList"/>
    <dgm:cxn modelId="{804876B5-FA3E-1A48-8BD6-563623988316}" type="presParOf" srcId="{AEABA5EA-3DD3-4841-8E26-7C1A9A9F8A6C}" destId="{24452270-95B7-9340-BF89-BB5AA0647637}" srcOrd="3" destOrd="0" presId="urn:microsoft.com/office/officeart/2008/layout/LinedList"/>
    <dgm:cxn modelId="{51AC2334-9360-E04B-A1B3-18868C97167C}" type="presParOf" srcId="{24452270-95B7-9340-BF89-BB5AA0647637}" destId="{F8D5E7F6-C684-FC4D-A302-87B50EF223F3}" srcOrd="0" destOrd="0" presId="urn:microsoft.com/office/officeart/2008/layout/LinedList"/>
    <dgm:cxn modelId="{636D6B61-B097-9546-97A2-E9F2D8EDE60C}" type="presParOf" srcId="{24452270-95B7-9340-BF89-BB5AA0647637}" destId="{A353C267-9DC5-574A-9D09-0DDEE37DA1B7}" srcOrd="1" destOrd="0" presId="urn:microsoft.com/office/officeart/2008/layout/LinedList"/>
    <dgm:cxn modelId="{D9DEE57D-8A10-934D-A05D-83C29F91A095}" type="presParOf" srcId="{AEABA5EA-3DD3-4841-8E26-7C1A9A9F8A6C}" destId="{F9252529-4B3E-0748-9131-4898DDCA5E06}" srcOrd="4" destOrd="0" presId="urn:microsoft.com/office/officeart/2008/layout/LinedList"/>
    <dgm:cxn modelId="{5E4DCE69-9D19-174E-9DDA-A872604D693B}" type="presParOf" srcId="{AEABA5EA-3DD3-4841-8E26-7C1A9A9F8A6C}" destId="{A24A450C-BEA0-424A-8A00-B524A2D084AE}" srcOrd="5" destOrd="0" presId="urn:microsoft.com/office/officeart/2008/layout/LinedList"/>
    <dgm:cxn modelId="{0A15FAE8-2359-174F-B819-43BEFD9AE3F8}" type="presParOf" srcId="{A24A450C-BEA0-424A-8A00-B524A2D084AE}" destId="{E8DBEB64-FF4E-5B47-B297-50291BFF2FA1}" srcOrd="0" destOrd="0" presId="urn:microsoft.com/office/officeart/2008/layout/LinedList"/>
    <dgm:cxn modelId="{4E3DBECC-512A-9E42-A8E5-A1A0F8FB6865}" type="presParOf" srcId="{A24A450C-BEA0-424A-8A00-B524A2D084AE}" destId="{EDCCAB59-7DE4-0A4A-AB11-0383BAED21BF}" srcOrd="1" destOrd="0" presId="urn:microsoft.com/office/officeart/2008/layout/LinedList"/>
    <dgm:cxn modelId="{937DD3BF-1C35-E04A-B60D-3427EA5678F6}" type="presParOf" srcId="{AEABA5EA-3DD3-4841-8E26-7C1A9A9F8A6C}" destId="{90BBD124-D49D-A646-A6C0-B5C1493A10B3}" srcOrd="6" destOrd="0" presId="urn:microsoft.com/office/officeart/2008/layout/LinedList"/>
    <dgm:cxn modelId="{B5A38198-FA39-4F4C-B240-767564FE3985}" type="presParOf" srcId="{AEABA5EA-3DD3-4841-8E26-7C1A9A9F8A6C}" destId="{06F30587-A4AB-7F4D-94C2-9743E8994932}" srcOrd="7" destOrd="0" presId="urn:microsoft.com/office/officeart/2008/layout/LinedList"/>
    <dgm:cxn modelId="{782919CB-8B0D-6C4F-A377-37FB3587BF00}" type="presParOf" srcId="{06F30587-A4AB-7F4D-94C2-9743E8994932}" destId="{8BFF3AB1-2E25-0049-A76F-562F23C87212}" srcOrd="0" destOrd="0" presId="urn:microsoft.com/office/officeart/2008/layout/LinedList"/>
    <dgm:cxn modelId="{C3D1738E-9D08-BD46-9685-E07D2BC84858}" type="presParOf" srcId="{06F30587-A4AB-7F4D-94C2-9743E8994932}" destId="{6248ABF1-1AE7-5446-A0E5-F29C4B879F3E}"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9C09E47-9D2F-4DB9-A41A-65F98D018B9F}" type="doc">
      <dgm:prSet loTypeId="urn:microsoft.com/office/officeart/2008/layout/LinedList" loCatId="list" qsTypeId="urn:microsoft.com/office/officeart/2005/8/quickstyle/simple4" qsCatId="simple" csTypeId="urn:microsoft.com/office/officeart/2005/8/colors/accent0_3" csCatId="mainScheme" phldr="1"/>
      <dgm:spPr/>
      <dgm:t>
        <a:bodyPr/>
        <a:lstStyle/>
        <a:p>
          <a:endParaRPr lang="en-US"/>
        </a:p>
      </dgm:t>
    </dgm:pt>
    <dgm:pt modelId="{95408126-A31E-4182-8CA4-259A887C08AD}">
      <dgm:prSet/>
      <dgm:spPr/>
      <dgm:t>
        <a:bodyPr/>
        <a:lstStyle/>
        <a:p>
          <a:r>
            <a:rPr lang="en-US" b="1"/>
            <a:t>Athletes and support personnel must provide a certificate of education for accreditation to participate in a World Skate Competitions </a:t>
          </a:r>
          <a:endParaRPr lang="en-US"/>
        </a:p>
      </dgm:t>
    </dgm:pt>
    <dgm:pt modelId="{38400DE9-600B-441A-86AB-BE39573226C6}" type="parTrans" cxnId="{9AC32105-7F10-4824-A456-A8FE69F7AC55}">
      <dgm:prSet/>
      <dgm:spPr/>
      <dgm:t>
        <a:bodyPr/>
        <a:lstStyle/>
        <a:p>
          <a:endParaRPr lang="en-US"/>
        </a:p>
      </dgm:t>
    </dgm:pt>
    <dgm:pt modelId="{507E4361-AA6F-4194-B136-D49217C5F30B}" type="sibTrans" cxnId="{9AC32105-7F10-4824-A456-A8FE69F7AC55}">
      <dgm:prSet/>
      <dgm:spPr/>
      <dgm:t>
        <a:bodyPr/>
        <a:lstStyle/>
        <a:p>
          <a:endParaRPr lang="en-US"/>
        </a:p>
      </dgm:t>
    </dgm:pt>
    <dgm:pt modelId="{3F241088-A710-405B-91E4-06AD3A58A45B}">
      <dgm:prSet/>
      <dgm:spPr/>
      <dgm:t>
        <a:bodyPr/>
        <a:lstStyle/>
        <a:p>
          <a:r>
            <a:rPr lang="en-US" b="1"/>
            <a:t>E learning courses are available via WADA and National Anti-doping Organisations (NADOs).</a:t>
          </a:r>
          <a:endParaRPr lang="en-US"/>
        </a:p>
      </dgm:t>
    </dgm:pt>
    <dgm:pt modelId="{8F0F0109-5AE5-4640-9FA8-2E2E323BE1E9}" type="parTrans" cxnId="{35193A1D-61AE-4F43-8DDA-5F0024905BB5}">
      <dgm:prSet/>
      <dgm:spPr/>
      <dgm:t>
        <a:bodyPr/>
        <a:lstStyle/>
        <a:p>
          <a:endParaRPr lang="en-US"/>
        </a:p>
      </dgm:t>
    </dgm:pt>
    <dgm:pt modelId="{A396A2E2-CF31-4473-B5E7-5FA5E5DF26DD}" type="sibTrans" cxnId="{35193A1D-61AE-4F43-8DDA-5F0024905BB5}">
      <dgm:prSet/>
      <dgm:spPr/>
      <dgm:t>
        <a:bodyPr/>
        <a:lstStyle/>
        <a:p>
          <a:endParaRPr lang="en-US"/>
        </a:p>
      </dgm:t>
    </dgm:pt>
    <dgm:pt modelId="{4F27677C-DA4C-41F4-A013-FB31E33F0B2A}">
      <dgm:prSet/>
      <dgm:spPr/>
      <dgm:t>
        <a:bodyPr/>
        <a:lstStyle/>
        <a:p>
          <a:r>
            <a:rPr lang="en-US" b="1"/>
            <a:t>E courses are available in many languages on ADEL on the WADA web site</a:t>
          </a:r>
          <a:endParaRPr lang="en-US"/>
        </a:p>
      </dgm:t>
    </dgm:pt>
    <dgm:pt modelId="{76CD8BCE-B8A9-4A7C-9A11-111048DDDEB8}" type="parTrans" cxnId="{BBF614DE-9F42-4087-B6F0-7304F5446A6A}">
      <dgm:prSet/>
      <dgm:spPr/>
      <dgm:t>
        <a:bodyPr/>
        <a:lstStyle/>
        <a:p>
          <a:endParaRPr lang="en-US"/>
        </a:p>
      </dgm:t>
    </dgm:pt>
    <dgm:pt modelId="{76098481-0F23-4874-B7D0-F0D408D784DB}" type="sibTrans" cxnId="{BBF614DE-9F42-4087-B6F0-7304F5446A6A}">
      <dgm:prSet/>
      <dgm:spPr/>
      <dgm:t>
        <a:bodyPr/>
        <a:lstStyle/>
        <a:p>
          <a:endParaRPr lang="en-US"/>
        </a:p>
      </dgm:t>
    </dgm:pt>
    <dgm:pt modelId="{E27222C2-9C04-420B-B2F3-D7805091B0EE}">
      <dgm:prSet/>
      <dgm:spPr/>
      <dgm:t>
        <a:bodyPr/>
        <a:lstStyle/>
        <a:p>
          <a:r>
            <a:rPr lang="en-US" b="1" dirty="0"/>
            <a:t>Courses exist on ADEL platform for International Athletes, Lower level athletes, coaches, medical practitioners, parents, RTP, whereabouts and many others</a:t>
          </a:r>
          <a:endParaRPr lang="en-US" dirty="0"/>
        </a:p>
      </dgm:t>
    </dgm:pt>
    <dgm:pt modelId="{42282373-FE97-4F47-8B1A-5F3FDE898F90}" type="parTrans" cxnId="{58CE91D4-2A0E-41E6-87BA-C6708E35B2F6}">
      <dgm:prSet/>
      <dgm:spPr/>
      <dgm:t>
        <a:bodyPr/>
        <a:lstStyle/>
        <a:p>
          <a:endParaRPr lang="en-US"/>
        </a:p>
      </dgm:t>
    </dgm:pt>
    <dgm:pt modelId="{E93D4D41-A655-4799-99BE-50ADB74E9845}" type="sibTrans" cxnId="{58CE91D4-2A0E-41E6-87BA-C6708E35B2F6}">
      <dgm:prSet/>
      <dgm:spPr/>
      <dgm:t>
        <a:bodyPr/>
        <a:lstStyle/>
        <a:p>
          <a:endParaRPr lang="en-US"/>
        </a:p>
      </dgm:t>
    </dgm:pt>
    <dgm:pt modelId="{28071F5C-350E-4839-A692-506511741C55}">
      <dgm:prSet/>
      <dgm:spPr/>
      <dgm:t>
        <a:bodyPr/>
        <a:lstStyle/>
        <a:p>
          <a:r>
            <a:rPr lang="en-US" b="1"/>
            <a:t>Anti-doping information is sent on a regular basis to National Federations for distribution to members</a:t>
          </a:r>
          <a:endParaRPr lang="en-US"/>
        </a:p>
      </dgm:t>
    </dgm:pt>
    <dgm:pt modelId="{402A32B0-3471-47C2-964C-3CBD67831C8A}" type="parTrans" cxnId="{6DA77EB7-0C09-45F7-968B-504A7800D64C}">
      <dgm:prSet/>
      <dgm:spPr/>
      <dgm:t>
        <a:bodyPr/>
        <a:lstStyle/>
        <a:p>
          <a:endParaRPr lang="en-US"/>
        </a:p>
      </dgm:t>
    </dgm:pt>
    <dgm:pt modelId="{68250EF0-8C8B-4970-AE8A-24CAD313C410}" type="sibTrans" cxnId="{6DA77EB7-0C09-45F7-968B-504A7800D64C}">
      <dgm:prSet/>
      <dgm:spPr/>
      <dgm:t>
        <a:bodyPr/>
        <a:lstStyle/>
        <a:p>
          <a:endParaRPr lang="en-US"/>
        </a:p>
      </dgm:t>
    </dgm:pt>
    <dgm:pt modelId="{2DF9A21B-F4E1-4C86-A398-231CFC0C913A}">
      <dgm:prSet/>
      <dgm:spPr/>
      <dgm:t>
        <a:bodyPr/>
        <a:lstStyle/>
        <a:p>
          <a:r>
            <a:rPr lang="en-US" b="1"/>
            <a:t>Here is a link to</a:t>
          </a:r>
          <a:r>
            <a:rPr lang="en-US" b="1">
              <a:hlinkClick xmlns:r="http://schemas.openxmlformats.org/officeDocument/2006/relationships" r:id="rId1"/>
            </a:rPr>
            <a:t> ADEL</a:t>
          </a:r>
          <a:r>
            <a:rPr lang="en-US" b="1"/>
            <a:t>. You need to create an account to use the resources which are free</a:t>
          </a:r>
          <a:endParaRPr lang="en-US"/>
        </a:p>
      </dgm:t>
    </dgm:pt>
    <dgm:pt modelId="{9BBE77AF-E935-48E8-AE69-F6F2109C31E6}" type="parTrans" cxnId="{705D3B1F-794F-4FE8-A52C-A3F0F9A87AE9}">
      <dgm:prSet/>
      <dgm:spPr/>
      <dgm:t>
        <a:bodyPr/>
        <a:lstStyle/>
        <a:p>
          <a:endParaRPr lang="en-US"/>
        </a:p>
      </dgm:t>
    </dgm:pt>
    <dgm:pt modelId="{C7B5673D-6CE4-4AD2-93D8-4AD838C3E976}" type="sibTrans" cxnId="{705D3B1F-794F-4FE8-A52C-A3F0F9A87AE9}">
      <dgm:prSet/>
      <dgm:spPr/>
      <dgm:t>
        <a:bodyPr/>
        <a:lstStyle/>
        <a:p>
          <a:endParaRPr lang="en-US"/>
        </a:p>
      </dgm:t>
    </dgm:pt>
    <dgm:pt modelId="{EB98B839-A663-EF4B-8A5E-46C079AABE33}" type="pres">
      <dgm:prSet presAssocID="{F9C09E47-9D2F-4DB9-A41A-65F98D018B9F}" presName="vert0" presStyleCnt="0">
        <dgm:presLayoutVars>
          <dgm:dir/>
          <dgm:animOne val="branch"/>
          <dgm:animLvl val="lvl"/>
        </dgm:presLayoutVars>
      </dgm:prSet>
      <dgm:spPr/>
    </dgm:pt>
    <dgm:pt modelId="{2B492EBB-1210-A747-8C85-2E799CDBA5BA}" type="pres">
      <dgm:prSet presAssocID="{95408126-A31E-4182-8CA4-259A887C08AD}" presName="thickLine" presStyleLbl="alignNode1" presStyleIdx="0" presStyleCnt="6"/>
      <dgm:spPr/>
    </dgm:pt>
    <dgm:pt modelId="{14B489F5-E664-5A47-9230-DBF76D6D17B8}" type="pres">
      <dgm:prSet presAssocID="{95408126-A31E-4182-8CA4-259A887C08AD}" presName="horz1" presStyleCnt="0"/>
      <dgm:spPr/>
    </dgm:pt>
    <dgm:pt modelId="{506C0516-DFFC-874A-8939-21CEBD81F1A3}" type="pres">
      <dgm:prSet presAssocID="{95408126-A31E-4182-8CA4-259A887C08AD}" presName="tx1" presStyleLbl="revTx" presStyleIdx="0" presStyleCnt="6"/>
      <dgm:spPr/>
    </dgm:pt>
    <dgm:pt modelId="{82A6DDD3-2506-DF44-A931-ED497C10AD83}" type="pres">
      <dgm:prSet presAssocID="{95408126-A31E-4182-8CA4-259A887C08AD}" presName="vert1" presStyleCnt="0"/>
      <dgm:spPr/>
    </dgm:pt>
    <dgm:pt modelId="{14B99C54-C183-4543-96F2-95C63EC81AD7}" type="pres">
      <dgm:prSet presAssocID="{3F241088-A710-405B-91E4-06AD3A58A45B}" presName="thickLine" presStyleLbl="alignNode1" presStyleIdx="1" presStyleCnt="6"/>
      <dgm:spPr/>
    </dgm:pt>
    <dgm:pt modelId="{B3448E1B-7C69-914F-9478-90100A1B6355}" type="pres">
      <dgm:prSet presAssocID="{3F241088-A710-405B-91E4-06AD3A58A45B}" presName="horz1" presStyleCnt="0"/>
      <dgm:spPr/>
    </dgm:pt>
    <dgm:pt modelId="{8DDE063B-5CCA-594A-8614-3A5BA0DAC0E7}" type="pres">
      <dgm:prSet presAssocID="{3F241088-A710-405B-91E4-06AD3A58A45B}" presName="tx1" presStyleLbl="revTx" presStyleIdx="1" presStyleCnt="6"/>
      <dgm:spPr/>
    </dgm:pt>
    <dgm:pt modelId="{2EC2BBC1-1520-6040-92F2-A9F58AA7FD2D}" type="pres">
      <dgm:prSet presAssocID="{3F241088-A710-405B-91E4-06AD3A58A45B}" presName="vert1" presStyleCnt="0"/>
      <dgm:spPr/>
    </dgm:pt>
    <dgm:pt modelId="{BA9B202D-E34E-1342-83F0-B1B57727F3FB}" type="pres">
      <dgm:prSet presAssocID="{4F27677C-DA4C-41F4-A013-FB31E33F0B2A}" presName="thickLine" presStyleLbl="alignNode1" presStyleIdx="2" presStyleCnt="6"/>
      <dgm:spPr/>
    </dgm:pt>
    <dgm:pt modelId="{5D9D9285-60ED-8E48-91C6-A53A4D2F6F46}" type="pres">
      <dgm:prSet presAssocID="{4F27677C-DA4C-41F4-A013-FB31E33F0B2A}" presName="horz1" presStyleCnt="0"/>
      <dgm:spPr/>
    </dgm:pt>
    <dgm:pt modelId="{52980A04-8EEC-B14F-8342-ABDF34A9E4E6}" type="pres">
      <dgm:prSet presAssocID="{4F27677C-DA4C-41F4-A013-FB31E33F0B2A}" presName="tx1" presStyleLbl="revTx" presStyleIdx="2" presStyleCnt="6"/>
      <dgm:spPr/>
    </dgm:pt>
    <dgm:pt modelId="{2FCC0452-F619-5D4B-B7EF-17AFF635FFC6}" type="pres">
      <dgm:prSet presAssocID="{4F27677C-DA4C-41F4-A013-FB31E33F0B2A}" presName="vert1" presStyleCnt="0"/>
      <dgm:spPr/>
    </dgm:pt>
    <dgm:pt modelId="{7F9EEACC-4310-1245-AF13-96C937AD0F47}" type="pres">
      <dgm:prSet presAssocID="{E27222C2-9C04-420B-B2F3-D7805091B0EE}" presName="thickLine" presStyleLbl="alignNode1" presStyleIdx="3" presStyleCnt="6"/>
      <dgm:spPr/>
    </dgm:pt>
    <dgm:pt modelId="{A0F4ACDC-F27B-8B47-AE81-578B246A45F2}" type="pres">
      <dgm:prSet presAssocID="{E27222C2-9C04-420B-B2F3-D7805091B0EE}" presName="horz1" presStyleCnt="0"/>
      <dgm:spPr/>
    </dgm:pt>
    <dgm:pt modelId="{07D69520-C54F-974F-8D45-E49B40F6CA4A}" type="pres">
      <dgm:prSet presAssocID="{E27222C2-9C04-420B-B2F3-D7805091B0EE}" presName="tx1" presStyleLbl="revTx" presStyleIdx="3" presStyleCnt="6"/>
      <dgm:spPr/>
    </dgm:pt>
    <dgm:pt modelId="{DD6F626D-1C51-2C46-98DD-1A2D605F3B09}" type="pres">
      <dgm:prSet presAssocID="{E27222C2-9C04-420B-B2F3-D7805091B0EE}" presName="vert1" presStyleCnt="0"/>
      <dgm:spPr/>
    </dgm:pt>
    <dgm:pt modelId="{85401E6B-E400-2746-942A-82DC2E300CBF}" type="pres">
      <dgm:prSet presAssocID="{28071F5C-350E-4839-A692-506511741C55}" presName="thickLine" presStyleLbl="alignNode1" presStyleIdx="4" presStyleCnt="6"/>
      <dgm:spPr/>
    </dgm:pt>
    <dgm:pt modelId="{73EC94F0-7E59-1144-9F5E-A28FBCF5CE21}" type="pres">
      <dgm:prSet presAssocID="{28071F5C-350E-4839-A692-506511741C55}" presName="horz1" presStyleCnt="0"/>
      <dgm:spPr/>
    </dgm:pt>
    <dgm:pt modelId="{7C1CE88A-F24A-0D45-9789-AAE4C1E43C1C}" type="pres">
      <dgm:prSet presAssocID="{28071F5C-350E-4839-A692-506511741C55}" presName="tx1" presStyleLbl="revTx" presStyleIdx="4" presStyleCnt="6"/>
      <dgm:spPr/>
    </dgm:pt>
    <dgm:pt modelId="{88E9388D-214C-AF4E-94A2-3A2A68504DEA}" type="pres">
      <dgm:prSet presAssocID="{28071F5C-350E-4839-A692-506511741C55}" presName="vert1" presStyleCnt="0"/>
      <dgm:spPr/>
    </dgm:pt>
    <dgm:pt modelId="{AFD71493-926B-F84D-8A46-CBA8DB61B3B2}" type="pres">
      <dgm:prSet presAssocID="{2DF9A21B-F4E1-4C86-A398-231CFC0C913A}" presName="thickLine" presStyleLbl="alignNode1" presStyleIdx="5" presStyleCnt="6"/>
      <dgm:spPr/>
    </dgm:pt>
    <dgm:pt modelId="{A2AE21CB-81EE-614C-A9A2-DC5124808717}" type="pres">
      <dgm:prSet presAssocID="{2DF9A21B-F4E1-4C86-A398-231CFC0C913A}" presName="horz1" presStyleCnt="0"/>
      <dgm:spPr/>
    </dgm:pt>
    <dgm:pt modelId="{DCC48EBB-1AA8-DA4E-823B-4F7D4EE5C725}" type="pres">
      <dgm:prSet presAssocID="{2DF9A21B-F4E1-4C86-A398-231CFC0C913A}" presName="tx1" presStyleLbl="revTx" presStyleIdx="5" presStyleCnt="6"/>
      <dgm:spPr/>
    </dgm:pt>
    <dgm:pt modelId="{DD6D6D14-22F1-894D-8A4E-D090DC3BD2EB}" type="pres">
      <dgm:prSet presAssocID="{2DF9A21B-F4E1-4C86-A398-231CFC0C913A}" presName="vert1" presStyleCnt="0"/>
      <dgm:spPr/>
    </dgm:pt>
  </dgm:ptLst>
  <dgm:cxnLst>
    <dgm:cxn modelId="{9AC32105-7F10-4824-A456-A8FE69F7AC55}" srcId="{F9C09E47-9D2F-4DB9-A41A-65F98D018B9F}" destId="{95408126-A31E-4182-8CA4-259A887C08AD}" srcOrd="0" destOrd="0" parTransId="{38400DE9-600B-441A-86AB-BE39573226C6}" sibTransId="{507E4361-AA6F-4194-B136-D49217C5F30B}"/>
    <dgm:cxn modelId="{B53F771B-C93F-CF4A-830C-EC8CE99A34BF}" type="presOf" srcId="{E27222C2-9C04-420B-B2F3-D7805091B0EE}" destId="{07D69520-C54F-974F-8D45-E49B40F6CA4A}" srcOrd="0" destOrd="0" presId="urn:microsoft.com/office/officeart/2008/layout/LinedList"/>
    <dgm:cxn modelId="{35193A1D-61AE-4F43-8DDA-5F0024905BB5}" srcId="{F9C09E47-9D2F-4DB9-A41A-65F98D018B9F}" destId="{3F241088-A710-405B-91E4-06AD3A58A45B}" srcOrd="1" destOrd="0" parTransId="{8F0F0109-5AE5-4640-9FA8-2E2E323BE1E9}" sibTransId="{A396A2E2-CF31-4473-B5E7-5FA5E5DF26DD}"/>
    <dgm:cxn modelId="{705D3B1F-794F-4FE8-A52C-A3F0F9A87AE9}" srcId="{F9C09E47-9D2F-4DB9-A41A-65F98D018B9F}" destId="{2DF9A21B-F4E1-4C86-A398-231CFC0C913A}" srcOrd="5" destOrd="0" parTransId="{9BBE77AF-E935-48E8-AE69-F6F2109C31E6}" sibTransId="{C7B5673D-6CE4-4AD2-93D8-4AD838C3E976}"/>
    <dgm:cxn modelId="{445B5F2A-FB1A-6944-A603-2C1E319E3701}" type="presOf" srcId="{4F27677C-DA4C-41F4-A013-FB31E33F0B2A}" destId="{52980A04-8EEC-B14F-8342-ABDF34A9E4E6}" srcOrd="0" destOrd="0" presId="urn:microsoft.com/office/officeart/2008/layout/LinedList"/>
    <dgm:cxn modelId="{0EB61F91-9555-FA4F-8050-223F5EAFA760}" type="presOf" srcId="{3F241088-A710-405B-91E4-06AD3A58A45B}" destId="{8DDE063B-5CCA-594A-8614-3A5BA0DAC0E7}" srcOrd="0" destOrd="0" presId="urn:microsoft.com/office/officeart/2008/layout/LinedList"/>
    <dgm:cxn modelId="{6DA77EB7-0C09-45F7-968B-504A7800D64C}" srcId="{F9C09E47-9D2F-4DB9-A41A-65F98D018B9F}" destId="{28071F5C-350E-4839-A692-506511741C55}" srcOrd="4" destOrd="0" parTransId="{402A32B0-3471-47C2-964C-3CBD67831C8A}" sibTransId="{68250EF0-8C8B-4970-AE8A-24CAD313C410}"/>
    <dgm:cxn modelId="{07A955CA-4291-D043-8749-EABE63DDCAC5}" type="presOf" srcId="{28071F5C-350E-4839-A692-506511741C55}" destId="{7C1CE88A-F24A-0D45-9789-AAE4C1E43C1C}" srcOrd="0" destOrd="0" presId="urn:microsoft.com/office/officeart/2008/layout/LinedList"/>
    <dgm:cxn modelId="{758629CC-3CAF-B84B-9D8D-F479A507B1AF}" type="presOf" srcId="{2DF9A21B-F4E1-4C86-A398-231CFC0C913A}" destId="{DCC48EBB-1AA8-DA4E-823B-4F7D4EE5C725}" srcOrd="0" destOrd="0" presId="urn:microsoft.com/office/officeart/2008/layout/LinedList"/>
    <dgm:cxn modelId="{58CE91D4-2A0E-41E6-87BA-C6708E35B2F6}" srcId="{F9C09E47-9D2F-4DB9-A41A-65F98D018B9F}" destId="{E27222C2-9C04-420B-B2F3-D7805091B0EE}" srcOrd="3" destOrd="0" parTransId="{42282373-FE97-4F47-8B1A-5F3FDE898F90}" sibTransId="{E93D4D41-A655-4799-99BE-50ADB74E9845}"/>
    <dgm:cxn modelId="{BBF614DE-9F42-4087-B6F0-7304F5446A6A}" srcId="{F9C09E47-9D2F-4DB9-A41A-65F98D018B9F}" destId="{4F27677C-DA4C-41F4-A013-FB31E33F0B2A}" srcOrd="2" destOrd="0" parTransId="{76CD8BCE-B8A9-4A7C-9A11-111048DDDEB8}" sibTransId="{76098481-0F23-4874-B7D0-F0D408D784DB}"/>
    <dgm:cxn modelId="{27728DF7-FFCE-CE46-98D6-4788329F538F}" type="presOf" srcId="{95408126-A31E-4182-8CA4-259A887C08AD}" destId="{506C0516-DFFC-874A-8939-21CEBD81F1A3}" srcOrd="0" destOrd="0" presId="urn:microsoft.com/office/officeart/2008/layout/LinedList"/>
    <dgm:cxn modelId="{41C634FF-1BAD-D84C-BD67-17C31727D489}" type="presOf" srcId="{F9C09E47-9D2F-4DB9-A41A-65F98D018B9F}" destId="{EB98B839-A663-EF4B-8A5E-46C079AABE33}" srcOrd="0" destOrd="0" presId="urn:microsoft.com/office/officeart/2008/layout/LinedList"/>
    <dgm:cxn modelId="{C4930E12-806D-454B-BE2E-19694414D6FA}" type="presParOf" srcId="{EB98B839-A663-EF4B-8A5E-46C079AABE33}" destId="{2B492EBB-1210-A747-8C85-2E799CDBA5BA}" srcOrd="0" destOrd="0" presId="urn:microsoft.com/office/officeart/2008/layout/LinedList"/>
    <dgm:cxn modelId="{3F86314D-C892-304A-9F32-E513CF5E4413}" type="presParOf" srcId="{EB98B839-A663-EF4B-8A5E-46C079AABE33}" destId="{14B489F5-E664-5A47-9230-DBF76D6D17B8}" srcOrd="1" destOrd="0" presId="urn:microsoft.com/office/officeart/2008/layout/LinedList"/>
    <dgm:cxn modelId="{2A84500C-E355-DD43-8D14-B0E68C3FA916}" type="presParOf" srcId="{14B489F5-E664-5A47-9230-DBF76D6D17B8}" destId="{506C0516-DFFC-874A-8939-21CEBD81F1A3}" srcOrd="0" destOrd="0" presId="urn:microsoft.com/office/officeart/2008/layout/LinedList"/>
    <dgm:cxn modelId="{6B0C973D-9265-824E-9B7D-1DCE93D1764D}" type="presParOf" srcId="{14B489F5-E664-5A47-9230-DBF76D6D17B8}" destId="{82A6DDD3-2506-DF44-A931-ED497C10AD83}" srcOrd="1" destOrd="0" presId="urn:microsoft.com/office/officeart/2008/layout/LinedList"/>
    <dgm:cxn modelId="{43F7D317-8DB0-4543-B7E7-C9C6A4B6363D}" type="presParOf" srcId="{EB98B839-A663-EF4B-8A5E-46C079AABE33}" destId="{14B99C54-C183-4543-96F2-95C63EC81AD7}" srcOrd="2" destOrd="0" presId="urn:microsoft.com/office/officeart/2008/layout/LinedList"/>
    <dgm:cxn modelId="{1F67FEB4-109C-DD4B-A42A-74C568F64F73}" type="presParOf" srcId="{EB98B839-A663-EF4B-8A5E-46C079AABE33}" destId="{B3448E1B-7C69-914F-9478-90100A1B6355}" srcOrd="3" destOrd="0" presId="urn:microsoft.com/office/officeart/2008/layout/LinedList"/>
    <dgm:cxn modelId="{A97B3761-0C95-4743-BC57-8EA82BCDD225}" type="presParOf" srcId="{B3448E1B-7C69-914F-9478-90100A1B6355}" destId="{8DDE063B-5CCA-594A-8614-3A5BA0DAC0E7}" srcOrd="0" destOrd="0" presId="urn:microsoft.com/office/officeart/2008/layout/LinedList"/>
    <dgm:cxn modelId="{DC533823-8A5B-7648-B74B-A27E88C3CEBA}" type="presParOf" srcId="{B3448E1B-7C69-914F-9478-90100A1B6355}" destId="{2EC2BBC1-1520-6040-92F2-A9F58AA7FD2D}" srcOrd="1" destOrd="0" presId="urn:microsoft.com/office/officeart/2008/layout/LinedList"/>
    <dgm:cxn modelId="{F986F986-4481-9440-BCA9-7D33FEB54E48}" type="presParOf" srcId="{EB98B839-A663-EF4B-8A5E-46C079AABE33}" destId="{BA9B202D-E34E-1342-83F0-B1B57727F3FB}" srcOrd="4" destOrd="0" presId="urn:microsoft.com/office/officeart/2008/layout/LinedList"/>
    <dgm:cxn modelId="{ED86A500-3FB0-3149-B804-446C85EE59F5}" type="presParOf" srcId="{EB98B839-A663-EF4B-8A5E-46C079AABE33}" destId="{5D9D9285-60ED-8E48-91C6-A53A4D2F6F46}" srcOrd="5" destOrd="0" presId="urn:microsoft.com/office/officeart/2008/layout/LinedList"/>
    <dgm:cxn modelId="{CA7C83B5-CE11-BA49-8641-BFF8875C432B}" type="presParOf" srcId="{5D9D9285-60ED-8E48-91C6-A53A4D2F6F46}" destId="{52980A04-8EEC-B14F-8342-ABDF34A9E4E6}" srcOrd="0" destOrd="0" presId="urn:microsoft.com/office/officeart/2008/layout/LinedList"/>
    <dgm:cxn modelId="{B07330ED-F36B-1244-A947-500FA5AD8819}" type="presParOf" srcId="{5D9D9285-60ED-8E48-91C6-A53A4D2F6F46}" destId="{2FCC0452-F619-5D4B-B7EF-17AFF635FFC6}" srcOrd="1" destOrd="0" presId="urn:microsoft.com/office/officeart/2008/layout/LinedList"/>
    <dgm:cxn modelId="{3236387D-9D44-BD47-8CA1-93BBFC8536D0}" type="presParOf" srcId="{EB98B839-A663-EF4B-8A5E-46C079AABE33}" destId="{7F9EEACC-4310-1245-AF13-96C937AD0F47}" srcOrd="6" destOrd="0" presId="urn:microsoft.com/office/officeart/2008/layout/LinedList"/>
    <dgm:cxn modelId="{176F763B-1E22-514A-A3B2-9AFC6BBF65A7}" type="presParOf" srcId="{EB98B839-A663-EF4B-8A5E-46C079AABE33}" destId="{A0F4ACDC-F27B-8B47-AE81-578B246A45F2}" srcOrd="7" destOrd="0" presId="urn:microsoft.com/office/officeart/2008/layout/LinedList"/>
    <dgm:cxn modelId="{5B4CB694-461C-424E-BC68-ABF7DDA9CBA5}" type="presParOf" srcId="{A0F4ACDC-F27B-8B47-AE81-578B246A45F2}" destId="{07D69520-C54F-974F-8D45-E49B40F6CA4A}" srcOrd="0" destOrd="0" presId="urn:microsoft.com/office/officeart/2008/layout/LinedList"/>
    <dgm:cxn modelId="{BA9C8DED-1FED-1941-9C94-90CAB25A89A2}" type="presParOf" srcId="{A0F4ACDC-F27B-8B47-AE81-578B246A45F2}" destId="{DD6F626D-1C51-2C46-98DD-1A2D605F3B09}" srcOrd="1" destOrd="0" presId="urn:microsoft.com/office/officeart/2008/layout/LinedList"/>
    <dgm:cxn modelId="{6A7DD9FA-BADE-EB43-B3A5-47472745487F}" type="presParOf" srcId="{EB98B839-A663-EF4B-8A5E-46C079AABE33}" destId="{85401E6B-E400-2746-942A-82DC2E300CBF}" srcOrd="8" destOrd="0" presId="urn:microsoft.com/office/officeart/2008/layout/LinedList"/>
    <dgm:cxn modelId="{AE054E7B-9CF1-1848-AEE3-7D32BCFCE447}" type="presParOf" srcId="{EB98B839-A663-EF4B-8A5E-46C079AABE33}" destId="{73EC94F0-7E59-1144-9F5E-A28FBCF5CE21}" srcOrd="9" destOrd="0" presId="urn:microsoft.com/office/officeart/2008/layout/LinedList"/>
    <dgm:cxn modelId="{85010633-1AC7-2243-8A84-4D66C7FA25BA}" type="presParOf" srcId="{73EC94F0-7E59-1144-9F5E-A28FBCF5CE21}" destId="{7C1CE88A-F24A-0D45-9789-AAE4C1E43C1C}" srcOrd="0" destOrd="0" presId="urn:microsoft.com/office/officeart/2008/layout/LinedList"/>
    <dgm:cxn modelId="{73BEC6CF-9C92-944C-85A9-268EE052ED5C}" type="presParOf" srcId="{73EC94F0-7E59-1144-9F5E-A28FBCF5CE21}" destId="{88E9388D-214C-AF4E-94A2-3A2A68504DEA}" srcOrd="1" destOrd="0" presId="urn:microsoft.com/office/officeart/2008/layout/LinedList"/>
    <dgm:cxn modelId="{CD834820-FBA6-2644-B258-3377AAB23C79}" type="presParOf" srcId="{EB98B839-A663-EF4B-8A5E-46C079AABE33}" destId="{AFD71493-926B-F84D-8A46-CBA8DB61B3B2}" srcOrd="10" destOrd="0" presId="urn:microsoft.com/office/officeart/2008/layout/LinedList"/>
    <dgm:cxn modelId="{EB537DFA-87E8-E24C-9474-9C8BD7BCEAA8}" type="presParOf" srcId="{EB98B839-A663-EF4B-8A5E-46C079AABE33}" destId="{A2AE21CB-81EE-614C-A9A2-DC5124808717}" srcOrd="11" destOrd="0" presId="urn:microsoft.com/office/officeart/2008/layout/LinedList"/>
    <dgm:cxn modelId="{C8368505-7054-B74E-9394-203A731E60FC}" type="presParOf" srcId="{A2AE21CB-81EE-614C-A9A2-DC5124808717}" destId="{DCC48EBB-1AA8-DA4E-823B-4F7D4EE5C725}" srcOrd="0" destOrd="0" presId="urn:microsoft.com/office/officeart/2008/layout/LinedList"/>
    <dgm:cxn modelId="{024235CF-DA8A-024C-AFBE-5E3E95459F89}" type="presParOf" srcId="{A2AE21CB-81EE-614C-A9A2-DC5124808717}" destId="{DD6D6D14-22F1-894D-8A4E-D090DC3BD2EB}"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482457B-4835-4DB6-AE57-E9B022F1C76E}" type="doc">
      <dgm:prSet loTypeId="urn:microsoft.com/office/officeart/2008/layout/LinedList" loCatId="list" qsTypeId="urn:microsoft.com/office/officeart/2005/8/quickstyle/simple4" qsCatId="simple" csTypeId="urn:microsoft.com/office/officeart/2005/8/colors/colorful2" csCatId="colorful"/>
      <dgm:spPr/>
      <dgm:t>
        <a:bodyPr/>
        <a:lstStyle/>
        <a:p>
          <a:endParaRPr lang="en-US"/>
        </a:p>
      </dgm:t>
    </dgm:pt>
    <dgm:pt modelId="{926097D2-39D0-4DCD-AC15-5EF867FF8A7A}">
      <dgm:prSet/>
      <dgm:spPr/>
      <dgm:t>
        <a:bodyPr/>
        <a:lstStyle/>
        <a:p>
          <a:r>
            <a:rPr lang="en-US" b="1"/>
            <a:t>There are 11 possible anti-doping rule violations (ADRV)</a:t>
          </a:r>
          <a:endParaRPr lang="en-US"/>
        </a:p>
      </dgm:t>
    </dgm:pt>
    <dgm:pt modelId="{1ABC4B48-5C6A-467D-9488-5D5AB0FC990C}" type="parTrans" cxnId="{922C4C7E-B56F-4F9C-A999-889E47121AA0}">
      <dgm:prSet/>
      <dgm:spPr/>
      <dgm:t>
        <a:bodyPr/>
        <a:lstStyle/>
        <a:p>
          <a:endParaRPr lang="en-US"/>
        </a:p>
      </dgm:t>
    </dgm:pt>
    <dgm:pt modelId="{012696C6-8158-4A89-951D-D2536CFB174D}" type="sibTrans" cxnId="{922C4C7E-B56F-4F9C-A999-889E47121AA0}">
      <dgm:prSet/>
      <dgm:spPr/>
      <dgm:t>
        <a:bodyPr/>
        <a:lstStyle/>
        <a:p>
          <a:endParaRPr lang="en-US"/>
        </a:p>
      </dgm:t>
    </dgm:pt>
    <dgm:pt modelId="{2BDBA10B-870D-4B7A-8B27-538BE08D6F6A}">
      <dgm:prSet/>
      <dgm:spPr/>
      <dgm:t>
        <a:bodyPr/>
        <a:lstStyle/>
        <a:p>
          <a:r>
            <a:rPr lang="en-US" b="1"/>
            <a:t>Only 1 depends on a positive test</a:t>
          </a:r>
          <a:endParaRPr lang="en-US"/>
        </a:p>
      </dgm:t>
    </dgm:pt>
    <dgm:pt modelId="{4EE7B931-9A47-4ECF-9D6C-E833C7FCFB88}" type="parTrans" cxnId="{BF6A8CCE-4B27-4A70-84A8-ED953564A0FD}">
      <dgm:prSet/>
      <dgm:spPr/>
      <dgm:t>
        <a:bodyPr/>
        <a:lstStyle/>
        <a:p>
          <a:endParaRPr lang="en-US"/>
        </a:p>
      </dgm:t>
    </dgm:pt>
    <dgm:pt modelId="{EC449C81-B2DA-4588-BFBA-7E3F58505259}" type="sibTrans" cxnId="{BF6A8CCE-4B27-4A70-84A8-ED953564A0FD}">
      <dgm:prSet/>
      <dgm:spPr/>
      <dgm:t>
        <a:bodyPr/>
        <a:lstStyle/>
        <a:p>
          <a:endParaRPr lang="en-US"/>
        </a:p>
      </dgm:t>
    </dgm:pt>
    <dgm:pt modelId="{15B02FAF-F4C4-4E5E-BBF3-D2687239F726}">
      <dgm:prSet/>
      <dgm:spPr/>
      <dgm:t>
        <a:bodyPr/>
        <a:lstStyle/>
        <a:p>
          <a:r>
            <a:rPr lang="en-US" b="1"/>
            <a:t>4 apply to athletes only</a:t>
          </a:r>
          <a:endParaRPr lang="en-US"/>
        </a:p>
      </dgm:t>
    </dgm:pt>
    <dgm:pt modelId="{5CD39E32-33B1-4F0C-A4D5-1E27663369BC}" type="parTrans" cxnId="{3FA5C442-CD48-4D6E-BCCC-1E3D88E2B95A}">
      <dgm:prSet/>
      <dgm:spPr/>
      <dgm:t>
        <a:bodyPr/>
        <a:lstStyle/>
        <a:p>
          <a:endParaRPr lang="en-US"/>
        </a:p>
      </dgm:t>
    </dgm:pt>
    <dgm:pt modelId="{E14A5C46-D90F-42B0-8DC3-EAA2A4D776DA}" type="sibTrans" cxnId="{3FA5C442-CD48-4D6E-BCCC-1E3D88E2B95A}">
      <dgm:prSet/>
      <dgm:spPr/>
      <dgm:t>
        <a:bodyPr/>
        <a:lstStyle/>
        <a:p>
          <a:endParaRPr lang="en-US"/>
        </a:p>
      </dgm:t>
    </dgm:pt>
    <dgm:pt modelId="{4E024A80-5F9C-4F3F-B08A-CEB51A86530B}">
      <dgm:prSet/>
      <dgm:spPr/>
      <dgm:t>
        <a:bodyPr/>
        <a:lstStyle/>
        <a:p>
          <a:r>
            <a:rPr lang="en-US" b="1"/>
            <a:t>The other 7 apply to athletes and others</a:t>
          </a:r>
          <a:endParaRPr lang="en-US"/>
        </a:p>
      </dgm:t>
    </dgm:pt>
    <dgm:pt modelId="{C2A140FA-3ECB-4BD5-8977-D926FF6161A6}" type="parTrans" cxnId="{F47C398D-D80E-4DB4-A390-7F173FC7E445}">
      <dgm:prSet/>
      <dgm:spPr/>
      <dgm:t>
        <a:bodyPr/>
        <a:lstStyle/>
        <a:p>
          <a:endParaRPr lang="en-US"/>
        </a:p>
      </dgm:t>
    </dgm:pt>
    <dgm:pt modelId="{FC838901-4197-42F6-8E73-F673DBA6D2B0}" type="sibTrans" cxnId="{F47C398D-D80E-4DB4-A390-7F173FC7E445}">
      <dgm:prSet/>
      <dgm:spPr/>
      <dgm:t>
        <a:bodyPr/>
        <a:lstStyle/>
        <a:p>
          <a:endParaRPr lang="en-US"/>
        </a:p>
      </dgm:t>
    </dgm:pt>
    <dgm:pt modelId="{701D7A4C-3ED5-3F42-827E-AAA03B608E8B}" type="pres">
      <dgm:prSet presAssocID="{8482457B-4835-4DB6-AE57-E9B022F1C76E}" presName="vert0" presStyleCnt="0">
        <dgm:presLayoutVars>
          <dgm:dir/>
          <dgm:animOne val="branch"/>
          <dgm:animLvl val="lvl"/>
        </dgm:presLayoutVars>
      </dgm:prSet>
      <dgm:spPr/>
    </dgm:pt>
    <dgm:pt modelId="{D11602E2-4752-1343-A889-B527039C75A6}" type="pres">
      <dgm:prSet presAssocID="{926097D2-39D0-4DCD-AC15-5EF867FF8A7A}" presName="thickLine" presStyleLbl="alignNode1" presStyleIdx="0" presStyleCnt="4"/>
      <dgm:spPr/>
    </dgm:pt>
    <dgm:pt modelId="{B302B682-4100-3D40-B778-078304DC4711}" type="pres">
      <dgm:prSet presAssocID="{926097D2-39D0-4DCD-AC15-5EF867FF8A7A}" presName="horz1" presStyleCnt="0"/>
      <dgm:spPr/>
    </dgm:pt>
    <dgm:pt modelId="{943B229A-B937-1D43-920A-BAAF6190B21F}" type="pres">
      <dgm:prSet presAssocID="{926097D2-39D0-4DCD-AC15-5EF867FF8A7A}" presName="tx1" presStyleLbl="revTx" presStyleIdx="0" presStyleCnt="4"/>
      <dgm:spPr/>
    </dgm:pt>
    <dgm:pt modelId="{EEBE17EC-94B3-194D-A1E9-5CFDF578D482}" type="pres">
      <dgm:prSet presAssocID="{926097D2-39D0-4DCD-AC15-5EF867FF8A7A}" presName="vert1" presStyleCnt="0"/>
      <dgm:spPr/>
    </dgm:pt>
    <dgm:pt modelId="{B678F644-FE25-7047-BCCA-29EC9826140E}" type="pres">
      <dgm:prSet presAssocID="{2BDBA10B-870D-4B7A-8B27-538BE08D6F6A}" presName="thickLine" presStyleLbl="alignNode1" presStyleIdx="1" presStyleCnt="4"/>
      <dgm:spPr/>
    </dgm:pt>
    <dgm:pt modelId="{B72335B3-4F9E-E14A-A478-765A821FC2B0}" type="pres">
      <dgm:prSet presAssocID="{2BDBA10B-870D-4B7A-8B27-538BE08D6F6A}" presName="horz1" presStyleCnt="0"/>
      <dgm:spPr/>
    </dgm:pt>
    <dgm:pt modelId="{DA9DC724-57A7-D647-9CA7-8DCC949796ED}" type="pres">
      <dgm:prSet presAssocID="{2BDBA10B-870D-4B7A-8B27-538BE08D6F6A}" presName="tx1" presStyleLbl="revTx" presStyleIdx="1" presStyleCnt="4"/>
      <dgm:spPr/>
    </dgm:pt>
    <dgm:pt modelId="{A907A7B3-A841-DB4A-8ABC-90CE9DF8268C}" type="pres">
      <dgm:prSet presAssocID="{2BDBA10B-870D-4B7A-8B27-538BE08D6F6A}" presName="vert1" presStyleCnt="0"/>
      <dgm:spPr/>
    </dgm:pt>
    <dgm:pt modelId="{94A2621D-82CC-AD4C-BF53-A9356036FDCE}" type="pres">
      <dgm:prSet presAssocID="{15B02FAF-F4C4-4E5E-BBF3-D2687239F726}" presName="thickLine" presStyleLbl="alignNode1" presStyleIdx="2" presStyleCnt="4"/>
      <dgm:spPr/>
    </dgm:pt>
    <dgm:pt modelId="{B8523779-1E97-E04F-B751-8985A78CB6C2}" type="pres">
      <dgm:prSet presAssocID="{15B02FAF-F4C4-4E5E-BBF3-D2687239F726}" presName="horz1" presStyleCnt="0"/>
      <dgm:spPr/>
    </dgm:pt>
    <dgm:pt modelId="{C8367C20-8D40-7743-ACE2-11869C431A78}" type="pres">
      <dgm:prSet presAssocID="{15B02FAF-F4C4-4E5E-BBF3-D2687239F726}" presName="tx1" presStyleLbl="revTx" presStyleIdx="2" presStyleCnt="4"/>
      <dgm:spPr/>
    </dgm:pt>
    <dgm:pt modelId="{B186F547-F514-6D47-A601-806F45F38010}" type="pres">
      <dgm:prSet presAssocID="{15B02FAF-F4C4-4E5E-BBF3-D2687239F726}" presName="vert1" presStyleCnt="0"/>
      <dgm:spPr/>
    </dgm:pt>
    <dgm:pt modelId="{5ABA49AC-6144-9B4B-B9B5-8C73E3FD3502}" type="pres">
      <dgm:prSet presAssocID="{4E024A80-5F9C-4F3F-B08A-CEB51A86530B}" presName="thickLine" presStyleLbl="alignNode1" presStyleIdx="3" presStyleCnt="4"/>
      <dgm:spPr/>
    </dgm:pt>
    <dgm:pt modelId="{09FC4B08-2581-2145-9750-7E8FA1A2A08B}" type="pres">
      <dgm:prSet presAssocID="{4E024A80-5F9C-4F3F-B08A-CEB51A86530B}" presName="horz1" presStyleCnt="0"/>
      <dgm:spPr/>
    </dgm:pt>
    <dgm:pt modelId="{FD90BFFB-D19D-ED4B-B534-1D701265D5ED}" type="pres">
      <dgm:prSet presAssocID="{4E024A80-5F9C-4F3F-B08A-CEB51A86530B}" presName="tx1" presStyleLbl="revTx" presStyleIdx="3" presStyleCnt="4"/>
      <dgm:spPr/>
    </dgm:pt>
    <dgm:pt modelId="{FDD57415-E0A8-374D-9736-F5ED6349BB5B}" type="pres">
      <dgm:prSet presAssocID="{4E024A80-5F9C-4F3F-B08A-CEB51A86530B}" presName="vert1" presStyleCnt="0"/>
      <dgm:spPr/>
    </dgm:pt>
  </dgm:ptLst>
  <dgm:cxnLst>
    <dgm:cxn modelId="{8A23391E-FFBE-C944-A22E-207E045B76D0}" type="presOf" srcId="{15B02FAF-F4C4-4E5E-BBF3-D2687239F726}" destId="{C8367C20-8D40-7743-ACE2-11869C431A78}" srcOrd="0" destOrd="0" presId="urn:microsoft.com/office/officeart/2008/layout/LinedList"/>
    <dgm:cxn modelId="{7BAED130-294F-F24E-8FEC-6E5419F6C7C6}" type="presOf" srcId="{2BDBA10B-870D-4B7A-8B27-538BE08D6F6A}" destId="{DA9DC724-57A7-D647-9CA7-8DCC949796ED}" srcOrd="0" destOrd="0" presId="urn:microsoft.com/office/officeart/2008/layout/LinedList"/>
    <dgm:cxn modelId="{3FA5C442-CD48-4D6E-BCCC-1E3D88E2B95A}" srcId="{8482457B-4835-4DB6-AE57-E9B022F1C76E}" destId="{15B02FAF-F4C4-4E5E-BBF3-D2687239F726}" srcOrd="2" destOrd="0" parTransId="{5CD39E32-33B1-4F0C-A4D5-1E27663369BC}" sibTransId="{E14A5C46-D90F-42B0-8DC3-EAA2A4D776DA}"/>
    <dgm:cxn modelId="{922C4C7E-B56F-4F9C-A999-889E47121AA0}" srcId="{8482457B-4835-4DB6-AE57-E9B022F1C76E}" destId="{926097D2-39D0-4DCD-AC15-5EF867FF8A7A}" srcOrd="0" destOrd="0" parTransId="{1ABC4B48-5C6A-467D-9488-5D5AB0FC990C}" sibTransId="{012696C6-8158-4A89-951D-D2536CFB174D}"/>
    <dgm:cxn modelId="{F47C398D-D80E-4DB4-A390-7F173FC7E445}" srcId="{8482457B-4835-4DB6-AE57-E9B022F1C76E}" destId="{4E024A80-5F9C-4F3F-B08A-CEB51A86530B}" srcOrd="3" destOrd="0" parTransId="{C2A140FA-3ECB-4BD5-8977-D926FF6161A6}" sibTransId="{FC838901-4197-42F6-8E73-F673DBA6D2B0}"/>
    <dgm:cxn modelId="{FEA73998-B556-124E-BB12-02B808E11390}" type="presOf" srcId="{4E024A80-5F9C-4F3F-B08A-CEB51A86530B}" destId="{FD90BFFB-D19D-ED4B-B534-1D701265D5ED}" srcOrd="0" destOrd="0" presId="urn:microsoft.com/office/officeart/2008/layout/LinedList"/>
    <dgm:cxn modelId="{7BD2F69F-336D-F34F-9F54-9E48463749CA}" type="presOf" srcId="{8482457B-4835-4DB6-AE57-E9B022F1C76E}" destId="{701D7A4C-3ED5-3F42-827E-AAA03B608E8B}" srcOrd="0" destOrd="0" presId="urn:microsoft.com/office/officeart/2008/layout/LinedList"/>
    <dgm:cxn modelId="{C1D7E7CB-44D2-3345-8EC5-4F10F4C454AA}" type="presOf" srcId="{926097D2-39D0-4DCD-AC15-5EF867FF8A7A}" destId="{943B229A-B937-1D43-920A-BAAF6190B21F}" srcOrd="0" destOrd="0" presId="urn:microsoft.com/office/officeart/2008/layout/LinedList"/>
    <dgm:cxn modelId="{BF6A8CCE-4B27-4A70-84A8-ED953564A0FD}" srcId="{8482457B-4835-4DB6-AE57-E9B022F1C76E}" destId="{2BDBA10B-870D-4B7A-8B27-538BE08D6F6A}" srcOrd="1" destOrd="0" parTransId="{4EE7B931-9A47-4ECF-9D6C-E833C7FCFB88}" sibTransId="{EC449C81-B2DA-4588-BFBA-7E3F58505259}"/>
    <dgm:cxn modelId="{222A50C1-2EB0-8641-9C97-5C066DA9A7AC}" type="presParOf" srcId="{701D7A4C-3ED5-3F42-827E-AAA03B608E8B}" destId="{D11602E2-4752-1343-A889-B527039C75A6}" srcOrd="0" destOrd="0" presId="urn:microsoft.com/office/officeart/2008/layout/LinedList"/>
    <dgm:cxn modelId="{4890A0CB-01B1-2C49-BD9A-C2DF31983891}" type="presParOf" srcId="{701D7A4C-3ED5-3F42-827E-AAA03B608E8B}" destId="{B302B682-4100-3D40-B778-078304DC4711}" srcOrd="1" destOrd="0" presId="urn:microsoft.com/office/officeart/2008/layout/LinedList"/>
    <dgm:cxn modelId="{75618C46-EB57-7945-979B-9DBDB9F3707E}" type="presParOf" srcId="{B302B682-4100-3D40-B778-078304DC4711}" destId="{943B229A-B937-1D43-920A-BAAF6190B21F}" srcOrd="0" destOrd="0" presId="urn:microsoft.com/office/officeart/2008/layout/LinedList"/>
    <dgm:cxn modelId="{6CCB70B7-ABBE-F540-B616-0CC644E0FA5C}" type="presParOf" srcId="{B302B682-4100-3D40-B778-078304DC4711}" destId="{EEBE17EC-94B3-194D-A1E9-5CFDF578D482}" srcOrd="1" destOrd="0" presId="urn:microsoft.com/office/officeart/2008/layout/LinedList"/>
    <dgm:cxn modelId="{D0C91668-B832-DD41-B7F3-9B3E4D717DD3}" type="presParOf" srcId="{701D7A4C-3ED5-3F42-827E-AAA03B608E8B}" destId="{B678F644-FE25-7047-BCCA-29EC9826140E}" srcOrd="2" destOrd="0" presId="urn:microsoft.com/office/officeart/2008/layout/LinedList"/>
    <dgm:cxn modelId="{E80F1E08-2A17-F146-9138-C7D2A2767E1F}" type="presParOf" srcId="{701D7A4C-3ED5-3F42-827E-AAA03B608E8B}" destId="{B72335B3-4F9E-E14A-A478-765A821FC2B0}" srcOrd="3" destOrd="0" presId="urn:microsoft.com/office/officeart/2008/layout/LinedList"/>
    <dgm:cxn modelId="{34979217-F6C3-2C45-A342-E341B5BC93DB}" type="presParOf" srcId="{B72335B3-4F9E-E14A-A478-765A821FC2B0}" destId="{DA9DC724-57A7-D647-9CA7-8DCC949796ED}" srcOrd="0" destOrd="0" presId="urn:microsoft.com/office/officeart/2008/layout/LinedList"/>
    <dgm:cxn modelId="{D3AE6608-178E-264B-8326-D5B8C56CE141}" type="presParOf" srcId="{B72335B3-4F9E-E14A-A478-765A821FC2B0}" destId="{A907A7B3-A841-DB4A-8ABC-90CE9DF8268C}" srcOrd="1" destOrd="0" presId="urn:microsoft.com/office/officeart/2008/layout/LinedList"/>
    <dgm:cxn modelId="{72EF69BF-6346-C84A-B7B7-24FA98DFA697}" type="presParOf" srcId="{701D7A4C-3ED5-3F42-827E-AAA03B608E8B}" destId="{94A2621D-82CC-AD4C-BF53-A9356036FDCE}" srcOrd="4" destOrd="0" presId="urn:microsoft.com/office/officeart/2008/layout/LinedList"/>
    <dgm:cxn modelId="{7519AFB2-1F9B-254B-BC5A-277C10D632E7}" type="presParOf" srcId="{701D7A4C-3ED5-3F42-827E-AAA03B608E8B}" destId="{B8523779-1E97-E04F-B751-8985A78CB6C2}" srcOrd="5" destOrd="0" presId="urn:microsoft.com/office/officeart/2008/layout/LinedList"/>
    <dgm:cxn modelId="{F7A135F4-186C-F649-9EDF-BCDD508000E9}" type="presParOf" srcId="{B8523779-1E97-E04F-B751-8985A78CB6C2}" destId="{C8367C20-8D40-7743-ACE2-11869C431A78}" srcOrd="0" destOrd="0" presId="urn:microsoft.com/office/officeart/2008/layout/LinedList"/>
    <dgm:cxn modelId="{CB96C357-BB25-204B-B023-E8A4F8BA0423}" type="presParOf" srcId="{B8523779-1E97-E04F-B751-8985A78CB6C2}" destId="{B186F547-F514-6D47-A601-806F45F38010}" srcOrd="1" destOrd="0" presId="urn:microsoft.com/office/officeart/2008/layout/LinedList"/>
    <dgm:cxn modelId="{CBB1A42C-33CB-4147-B66B-15834E31FC13}" type="presParOf" srcId="{701D7A4C-3ED5-3F42-827E-AAA03B608E8B}" destId="{5ABA49AC-6144-9B4B-B9B5-8C73E3FD3502}" srcOrd="6" destOrd="0" presId="urn:microsoft.com/office/officeart/2008/layout/LinedList"/>
    <dgm:cxn modelId="{D657F3D5-B9D6-EB40-8701-27405F10E27A}" type="presParOf" srcId="{701D7A4C-3ED5-3F42-827E-AAA03B608E8B}" destId="{09FC4B08-2581-2145-9750-7E8FA1A2A08B}" srcOrd="7" destOrd="0" presId="urn:microsoft.com/office/officeart/2008/layout/LinedList"/>
    <dgm:cxn modelId="{7191BBA8-7EC7-DC4E-8547-8A212C39A80E}" type="presParOf" srcId="{09FC4B08-2581-2145-9750-7E8FA1A2A08B}" destId="{FD90BFFB-D19D-ED4B-B534-1D701265D5ED}" srcOrd="0" destOrd="0" presId="urn:microsoft.com/office/officeart/2008/layout/LinedList"/>
    <dgm:cxn modelId="{FE087C5B-8DA0-DA4F-ABAA-292509414377}" type="presParOf" srcId="{09FC4B08-2581-2145-9750-7E8FA1A2A08B}" destId="{FDD57415-E0A8-374D-9736-F5ED6349BB5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A497AB8-59DF-429F-A72C-2AB8BCDAC20D}" type="doc">
      <dgm:prSet loTypeId="urn:microsoft.com/office/officeart/2008/layout/LinedList" loCatId="list" qsTypeId="urn:microsoft.com/office/officeart/2005/8/quickstyle/simple4" qsCatId="simple" csTypeId="urn:microsoft.com/office/officeart/2005/8/colors/accent0_3" csCatId="mainScheme"/>
      <dgm:spPr/>
      <dgm:t>
        <a:bodyPr/>
        <a:lstStyle/>
        <a:p>
          <a:endParaRPr lang="en-US"/>
        </a:p>
      </dgm:t>
    </dgm:pt>
    <dgm:pt modelId="{070E187A-ADFD-46EA-8C80-95E4592D925F}">
      <dgm:prSet/>
      <dgm:spPr/>
      <dgm:t>
        <a:bodyPr/>
        <a:lstStyle/>
        <a:p>
          <a:r>
            <a:rPr lang="en-US" b="1"/>
            <a:t>You must be thinking why do coaches, doctors and administrators have to sign the license form and participate in education. Support personnel are not tested.</a:t>
          </a:r>
          <a:endParaRPr lang="en-US"/>
        </a:p>
      </dgm:t>
    </dgm:pt>
    <dgm:pt modelId="{0D202DF7-D31B-48EF-9957-E50C63205FEF}" type="parTrans" cxnId="{5D15AE9A-7F9F-4B69-A14C-954F5789099D}">
      <dgm:prSet/>
      <dgm:spPr/>
      <dgm:t>
        <a:bodyPr/>
        <a:lstStyle/>
        <a:p>
          <a:endParaRPr lang="en-US"/>
        </a:p>
      </dgm:t>
    </dgm:pt>
    <dgm:pt modelId="{1BC3B529-B541-406B-A693-1B611B3BCC0B}" type="sibTrans" cxnId="{5D15AE9A-7F9F-4B69-A14C-954F5789099D}">
      <dgm:prSet/>
      <dgm:spPr/>
      <dgm:t>
        <a:bodyPr/>
        <a:lstStyle/>
        <a:p>
          <a:endParaRPr lang="en-US"/>
        </a:p>
      </dgm:t>
    </dgm:pt>
    <dgm:pt modelId="{25846F9F-5F78-4DA5-B7D1-ECE121E9D213}">
      <dgm:prSet/>
      <dgm:spPr/>
      <dgm:t>
        <a:bodyPr/>
        <a:lstStyle/>
        <a:p>
          <a:r>
            <a:rPr lang="en-US" b="1"/>
            <a:t>The culture of the coach will strongly influence the decision of the athletes to dope or not.</a:t>
          </a:r>
          <a:endParaRPr lang="en-US"/>
        </a:p>
      </dgm:t>
    </dgm:pt>
    <dgm:pt modelId="{73B43459-4457-465E-B00C-B3D11C9C425E}" type="parTrans" cxnId="{212A5050-62C8-49A4-85B6-9616FACCB07C}">
      <dgm:prSet/>
      <dgm:spPr/>
      <dgm:t>
        <a:bodyPr/>
        <a:lstStyle/>
        <a:p>
          <a:endParaRPr lang="en-US"/>
        </a:p>
      </dgm:t>
    </dgm:pt>
    <dgm:pt modelId="{0F0E230F-B92D-4768-AAA1-F4E311154A30}" type="sibTrans" cxnId="{212A5050-62C8-49A4-85B6-9616FACCB07C}">
      <dgm:prSet/>
      <dgm:spPr/>
      <dgm:t>
        <a:bodyPr/>
        <a:lstStyle/>
        <a:p>
          <a:endParaRPr lang="en-US"/>
        </a:p>
      </dgm:t>
    </dgm:pt>
    <dgm:pt modelId="{A952466D-0519-41EA-9C5F-8A198244C901}">
      <dgm:prSet/>
      <dgm:spPr/>
      <dgm:t>
        <a:bodyPr/>
        <a:lstStyle/>
        <a:p>
          <a:r>
            <a:rPr lang="en-US" b="1"/>
            <a:t>It is not necessary to be tested to have an anti-doping rule violations  (ADRV) against you</a:t>
          </a:r>
          <a:endParaRPr lang="en-US"/>
        </a:p>
      </dgm:t>
    </dgm:pt>
    <dgm:pt modelId="{74F4B198-C93B-4A00-AFD7-499C9C5852E1}" type="parTrans" cxnId="{3C569026-5522-4719-BE5B-FEA5358C939E}">
      <dgm:prSet/>
      <dgm:spPr/>
      <dgm:t>
        <a:bodyPr/>
        <a:lstStyle/>
        <a:p>
          <a:endParaRPr lang="en-US"/>
        </a:p>
      </dgm:t>
    </dgm:pt>
    <dgm:pt modelId="{572BDD78-17DA-4769-8C99-7728F40749FD}" type="sibTrans" cxnId="{3C569026-5522-4719-BE5B-FEA5358C939E}">
      <dgm:prSet/>
      <dgm:spPr/>
      <dgm:t>
        <a:bodyPr/>
        <a:lstStyle/>
        <a:p>
          <a:endParaRPr lang="en-US"/>
        </a:p>
      </dgm:t>
    </dgm:pt>
    <dgm:pt modelId="{53D7B88E-7498-4D6C-8FEE-C9B7C14821FF}">
      <dgm:prSet/>
      <dgm:spPr/>
      <dgm:t>
        <a:bodyPr/>
        <a:lstStyle/>
        <a:p>
          <a:r>
            <a:rPr lang="en-US" b="1"/>
            <a:t>Administrators, board members and others are now included in antidoping rules</a:t>
          </a:r>
          <a:endParaRPr lang="en-US"/>
        </a:p>
      </dgm:t>
    </dgm:pt>
    <dgm:pt modelId="{F6B6DF0A-1FAE-46A1-AB7B-DF236FEBA6A9}" type="parTrans" cxnId="{CF9ABF37-B576-4E19-B741-9C7F2342C658}">
      <dgm:prSet/>
      <dgm:spPr/>
      <dgm:t>
        <a:bodyPr/>
        <a:lstStyle/>
        <a:p>
          <a:endParaRPr lang="en-US"/>
        </a:p>
      </dgm:t>
    </dgm:pt>
    <dgm:pt modelId="{B2F001CC-6483-4CE2-A617-3A6B0D71E7A5}" type="sibTrans" cxnId="{CF9ABF37-B576-4E19-B741-9C7F2342C658}">
      <dgm:prSet/>
      <dgm:spPr/>
      <dgm:t>
        <a:bodyPr/>
        <a:lstStyle/>
        <a:p>
          <a:endParaRPr lang="en-US"/>
        </a:p>
      </dgm:t>
    </dgm:pt>
    <dgm:pt modelId="{842D65CF-4413-B541-AF36-064849B05F3B}" type="pres">
      <dgm:prSet presAssocID="{DA497AB8-59DF-429F-A72C-2AB8BCDAC20D}" presName="vert0" presStyleCnt="0">
        <dgm:presLayoutVars>
          <dgm:dir/>
          <dgm:animOne val="branch"/>
          <dgm:animLvl val="lvl"/>
        </dgm:presLayoutVars>
      </dgm:prSet>
      <dgm:spPr/>
    </dgm:pt>
    <dgm:pt modelId="{8EA2211A-2EBA-3E43-B512-B0E34ACDA1F2}" type="pres">
      <dgm:prSet presAssocID="{070E187A-ADFD-46EA-8C80-95E4592D925F}" presName="thickLine" presStyleLbl="alignNode1" presStyleIdx="0" presStyleCnt="4"/>
      <dgm:spPr/>
    </dgm:pt>
    <dgm:pt modelId="{7C78715F-3274-CD4D-A66E-5D519B7CB705}" type="pres">
      <dgm:prSet presAssocID="{070E187A-ADFD-46EA-8C80-95E4592D925F}" presName="horz1" presStyleCnt="0"/>
      <dgm:spPr/>
    </dgm:pt>
    <dgm:pt modelId="{26DE08E5-D0E0-4344-B820-716DFB735513}" type="pres">
      <dgm:prSet presAssocID="{070E187A-ADFD-46EA-8C80-95E4592D925F}" presName="tx1" presStyleLbl="revTx" presStyleIdx="0" presStyleCnt="4"/>
      <dgm:spPr/>
    </dgm:pt>
    <dgm:pt modelId="{2FFAC366-4785-8C45-8972-258E84A99EE8}" type="pres">
      <dgm:prSet presAssocID="{070E187A-ADFD-46EA-8C80-95E4592D925F}" presName="vert1" presStyleCnt="0"/>
      <dgm:spPr/>
    </dgm:pt>
    <dgm:pt modelId="{AB87ADE7-D89F-014B-9A61-F80562349346}" type="pres">
      <dgm:prSet presAssocID="{25846F9F-5F78-4DA5-B7D1-ECE121E9D213}" presName="thickLine" presStyleLbl="alignNode1" presStyleIdx="1" presStyleCnt="4"/>
      <dgm:spPr/>
    </dgm:pt>
    <dgm:pt modelId="{DA7CDEDA-BC29-E845-9E5E-0F5FC71C6574}" type="pres">
      <dgm:prSet presAssocID="{25846F9F-5F78-4DA5-B7D1-ECE121E9D213}" presName="horz1" presStyleCnt="0"/>
      <dgm:spPr/>
    </dgm:pt>
    <dgm:pt modelId="{290C83ED-31C0-B84B-BBC0-257BB76042A5}" type="pres">
      <dgm:prSet presAssocID="{25846F9F-5F78-4DA5-B7D1-ECE121E9D213}" presName="tx1" presStyleLbl="revTx" presStyleIdx="1" presStyleCnt="4"/>
      <dgm:spPr/>
    </dgm:pt>
    <dgm:pt modelId="{4FD8FC99-E21E-2742-BF34-260F9CF192B9}" type="pres">
      <dgm:prSet presAssocID="{25846F9F-5F78-4DA5-B7D1-ECE121E9D213}" presName="vert1" presStyleCnt="0"/>
      <dgm:spPr/>
    </dgm:pt>
    <dgm:pt modelId="{E4156C07-ED8A-F249-815A-83FF96CC7102}" type="pres">
      <dgm:prSet presAssocID="{A952466D-0519-41EA-9C5F-8A198244C901}" presName="thickLine" presStyleLbl="alignNode1" presStyleIdx="2" presStyleCnt="4"/>
      <dgm:spPr/>
    </dgm:pt>
    <dgm:pt modelId="{F5FD54F0-2974-6843-A957-959BDDBC8083}" type="pres">
      <dgm:prSet presAssocID="{A952466D-0519-41EA-9C5F-8A198244C901}" presName="horz1" presStyleCnt="0"/>
      <dgm:spPr/>
    </dgm:pt>
    <dgm:pt modelId="{4588AEF5-7DD9-4D42-AC14-C714D5545C79}" type="pres">
      <dgm:prSet presAssocID="{A952466D-0519-41EA-9C5F-8A198244C901}" presName="tx1" presStyleLbl="revTx" presStyleIdx="2" presStyleCnt="4"/>
      <dgm:spPr/>
    </dgm:pt>
    <dgm:pt modelId="{E0A89674-4520-C440-A448-533C27E7AE7B}" type="pres">
      <dgm:prSet presAssocID="{A952466D-0519-41EA-9C5F-8A198244C901}" presName="vert1" presStyleCnt="0"/>
      <dgm:spPr/>
    </dgm:pt>
    <dgm:pt modelId="{35573B4A-5B05-F346-8C66-95C0D6BD5CF7}" type="pres">
      <dgm:prSet presAssocID="{53D7B88E-7498-4D6C-8FEE-C9B7C14821FF}" presName="thickLine" presStyleLbl="alignNode1" presStyleIdx="3" presStyleCnt="4"/>
      <dgm:spPr/>
    </dgm:pt>
    <dgm:pt modelId="{0493D295-726D-1D40-8136-68D624354015}" type="pres">
      <dgm:prSet presAssocID="{53D7B88E-7498-4D6C-8FEE-C9B7C14821FF}" presName="horz1" presStyleCnt="0"/>
      <dgm:spPr/>
    </dgm:pt>
    <dgm:pt modelId="{3F24AD14-1981-6744-8F05-26E40F6AE994}" type="pres">
      <dgm:prSet presAssocID="{53D7B88E-7498-4D6C-8FEE-C9B7C14821FF}" presName="tx1" presStyleLbl="revTx" presStyleIdx="3" presStyleCnt="4"/>
      <dgm:spPr/>
    </dgm:pt>
    <dgm:pt modelId="{4BE45F91-C9C2-AC40-97B3-3DD38F175232}" type="pres">
      <dgm:prSet presAssocID="{53D7B88E-7498-4D6C-8FEE-C9B7C14821FF}" presName="vert1" presStyleCnt="0"/>
      <dgm:spPr/>
    </dgm:pt>
  </dgm:ptLst>
  <dgm:cxnLst>
    <dgm:cxn modelId="{3C569026-5522-4719-BE5B-FEA5358C939E}" srcId="{DA497AB8-59DF-429F-A72C-2AB8BCDAC20D}" destId="{A952466D-0519-41EA-9C5F-8A198244C901}" srcOrd="2" destOrd="0" parTransId="{74F4B198-C93B-4A00-AFD7-499C9C5852E1}" sibTransId="{572BDD78-17DA-4769-8C99-7728F40749FD}"/>
    <dgm:cxn modelId="{465F452F-2829-9144-9CA4-26A9AA3F10AB}" type="presOf" srcId="{DA497AB8-59DF-429F-A72C-2AB8BCDAC20D}" destId="{842D65CF-4413-B541-AF36-064849B05F3B}" srcOrd="0" destOrd="0" presId="urn:microsoft.com/office/officeart/2008/layout/LinedList"/>
    <dgm:cxn modelId="{CF9ABF37-B576-4E19-B741-9C7F2342C658}" srcId="{DA497AB8-59DF-429F-A72C-2AB8BCDAC20D}" destId="{53D7B88E-7498-4D6C-8FEE-C9B7C14821FF}" srcOrd="3" destOrd="0" parTransId="{F6B6DF0A-1FAE-46A1-AB7B-DF236FEBA6A9}" sibTransId="{B2F001CC-6483-4CE2-A617-3A6B0D71E7A5}"/>
    <dgm:cxn modelId="{C1D09E6B-4052-FA4D-BBCD-169C2D83384D}" type="presOf" srcId="{53D7B88E-7498-4D6C-8FEE-C9B7C14821FF}" destId="{3F24AD14-1981-6744-8F05-26E40F6AE994}" srcOrd="0" destOrd="0" presId="urn:microsoft.com/office/officeart/2008/layout/LinedList"/>
    <dgm:cxn modelId="{212A5050-62C8-49A4-85B6-9616FACCB07C}" srcId="{DA497AB8-59DF-429F-A72C-2AB8BCDAC20D}" destId="{25846F9F-5F78-4DA5-B7D1-ECE121E9D213}" srcOrd="1" destOrd="0" parTransId="{73B43459-4457-465E-B00C-B3D11C9C425E}" sibTransId="{0F0E230F-B92D-4768-AAA1-F4E311154A30}"/>
    <dgm:cxn modelId="{6F8B8986-5CC1-0E43-A0D3-D1032406BEC9}" type="presOf" srcId="{070E187A-ADFD-46EA-8C80-95E4592D925F}" destId="{26DE08E5-D0E0-4344-B820-716DFB735513}" srcOrd="0" destOrd="0" presId="urn:microsoft.com/office/officeart/2008/layout/LinedList"/>
    <dgm:cxn modelId="{EEF1358B-0D8F-1D4A-A219-D5546422F179}" type="presOf" srcId="{A952466D-0519-41EA-9C5F-8A198244C901}" destId="{4588AEF5-7DD9-4D42-AC14-C714D5545C79}" srcOrd="0" destOrd="0" presId="urn:microsoft.com/office/officeart/2008/layout/LinedList"/>
    <dgm:cxn modelId="{5D15AE9A-7F9F-4B69-A14C-954F5789099D}" srcId="{DA497AB8-59DF-429F-A72C-2AB8BCDAC20D}" destId="{070E187A-ADFD-46EA-8C80-95E4592D925F}" srcOrd="0" destOrd="0" parTransId="{0D202DF7-D31B-48EF-9957-E50C63205FEF}" sibTransId="{1BC3B529-B541-406B-A693-1B611B3BCC0B}"/>
    <dgm:cxn modelId="{86BCF59F-2814-4741-A5B7-39CC5BBBA14D}" type="presOf" srcId="{25846F9F-5F78-4DA5-B7D1-ECE121E9D213}" destId="{290C83ED-31C0-B84B-BBC0-257BB76042A5}" srcOrd="0" destOrd="0" presId="urn:microsoft.com/office/officeart/2008/layout/LinedList"/>
    <dgm:cxn modelId="{2B956F0B-A2C1-474B-A306-9EF29CE726EE}" type="presParOf" srcId="{842D65CF-4413-B541-AF36-064849B05F3B}" destId="{8EA2211A-2EBA-3E43-B512-B0E34ACDA1F2}" srcOrd="0" destOrd="0" presId="urn:microsoft.com/office/officeart/2008/layout/LinedList"/>
    <dgm:cxn modelId="{C2F0E119-722A-B646-8811-0A80C60C1F89}" type="presParOf" srcId="{842D65CF-4413-B541-AF36-064849B05F3B}" destId="{7C78715F-3274-CD4D-A66E-5D519B7CB705}" srcOrd="1" destOrd="0" presId="urn:microsoft.com/office/officeart/2008/layout/LinedList"/>
    <dgm:cxn modelId="{0F31726D-2369-FF4E-994D-F4517F61034B}" type="presParOf" srcId="{7C78715F-3274-CD4D-A66E-5D519B7CB705}" destId="{26DE08E5-D0E0-4344-B820-716DFB735513}" srcOrd="0" destOrd="0" presId="urn:microsoft.com/office/officeart/2008/layout/LinedList"/>
    <dgm:cxn modelId="{9CFBCF13-7FB4-A742-831C-6B9B4A9B9547}" type="presParOf" srcId="{7C78715F-3274-CD4D-A66E-5D519B7CB705}" destId="{2FFAC366-4785-8C45-8972-258E84A99EE8}" srcOrd="1" destOrd="0" presId="urn:microsoft.com/office/officeart/2008/layout/LinedList"/>
    <dgm:cxn modelId="{926BE835-EE65-614B-8359-27ECE6A24064}" type="presParOf" srcId="{842D65CF-4413-B541-AF36-064849B05F3B}" destId="{AB87ADE7-D89F-014B-9A61-F80562349346}" srcOrd="2" destOrd="0" presId="urn:microsoft.com/office/officeart/2008/layout/LinedList"/>
    <dgm:cxn modelId="{DBA25127-C21E-A643-81AF-24DAB9208B38}" type="presParOf" srcId="{842D65CF-4413-B541-AF36-064849B05F3B}" destId="{DA7CDEDA-BC29-E845-9E5E-0F5FC71C6574}" srcOrd="3" destOrd="0" presId="urn:microsoft.com/office/officeart/2008/layout/LinedList"/>
    <dgm:cxn modelId="{820044E8-FE16-D746-B4C7-B1949023FC46}" type="presParOf" srcId="{DA7CDEDA-BC29-E845-9E5E-0F5FC71C6574}" destId="{290C83ED-31C0-B84B-BBC0-257BB76042A5}" srcOrd="0" destOrd="0" presId="urn:microsoft.com/office/officeart/2008/layout/LinedList"/>
    <dgm:cxn modelId="{AD06DEBE-D0CD-DD4A-BB10-B6FDBF805768}" type="presParOf" srcId="{DA7CDEDA-BC29-E845-9E5E-0F5FC71C6574}" destId="{4FD8FC99-E21E-2742-BF34-260F9CF192B9}" srcOrd="1" destOrd="0" presId="urn:microsoft.com/office/officeart/2008/layout/LinedList"/>
    <dgm:cxn modelId="{C1785285-1B9F-C649-A803-25E9D23581A5}" type="presParOf" srcId="{842D65CF-4413-B541-AF36-064849B05F3B}" destId="{E4156C07-ED8A-F249-815A-83FF96CC7102}" srcOrd="4" destOrd="0" presId="urn:microsoft.com/office/officeart/2008/layout/LinedList"/>
    <dgm:cxn modelId="{62053816-C94E-A04A-87F0-56725AD8636A}" type="presParOf" srcId="{842D65CF-4413-B541-AF36-064849B05F3B}" destId="{F5FD54F0-2974-6843-A957-959BDDBC8083}" srcOrd="5" destOrd="0" presId="urn:microsoft.com/office/officeart/2008/layout/LinedList"/>
    <dgm:cxn modelId="{AB5B5E34-6C12-5F4E-94E8-E38270D41FC8}" type="presParOf" srcId="{F5FD54F0-2974-6843-A957-959BDDBC8083}" destId="{4588AEF5-7DD9-4D42-AC14-C714D5545C79}" srcOrd="0" destOrd="0" presId="urn:microsoft.com/office/officeart/2008/layout/LinedList"/>
    <dgm:cxn modelId="{891AA65E-E259-504D-8B98-44CB5A3EEC51}" type="presParOf" srcId="{F5FD54F0-2974-6843-A957-959BDDBC8083}" destId="{E0A89674-4520-C440-A448-533C27E7AE7B}" srcOrd="1" destOrd="0" presId="urn:microsoft.com/office/officeart/2008/layout/LinedList"/>
    <dgm:cxn modelId="{0CBEE3DA-3361-D043-A054-E843C621F270}" type="presParOf" srcId="{842D65CF-4413-B541-AF36-064849B05F3B}" destId="{35573B4A-5B05-F346-8C66-95C0D6BD5CF7}" srcOrd="6" destOrd="0" presId="urn:microsoft.com/office/officeart/2008/layout/LinedList"/>
    <dgm:cxn modelId="{C7B1FAC4-C1B2-BD4C-B64D-AC1B2C4EF5B6}" type="presParOf" srcId="{842D65CF-4413-B541-AF36-064849B05F3B}" destId="{0493D295-726D-1D40-8136-68D624354015}" srcOrd="7" destOrd="0" presId="urn:microsoft.com/office/officeart/2008/layout/LinedList"/>
    <dgm:cxn modelId="{5933E3D4-9B98-2E42-92FB-FC8E71244A10}" type="presParOf" srcId="{0493D295-726D-1D40-8136-68D624354015}" destId="{3F24AD14-1981-6744-8F05-26E40F6AE994}" srcOrd="0" destOrd="0" presId="urn:microsoft.com/office/officeart/2008/layout/LinedList"/>
    <dgm:cxn modelId="{7298A203-01FE-0C4D-BE67-23105DBFBA7C}" type="presParOf" srcId="{0493D295-726D-1D40-8136-68D624354015}" destId="{4BE45F91-C9C2-AC40-97B3-3DD38F175232}"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17714B7-6EA3-49A1-8BB8-B5DED7C083D5}"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en-US"/>
        </a:p>
      </dgm:t>
    </dgm:pt>
    <dgm:pt modelId="{F30FA4E1-F45C-420D-BD62-A50011980A95}">
      <dgm:prSet/>
      <dgm:spPr/>
      <dgm:t>
        <a:bodyPr/>
        <a:lstStyle/>
        <a:p>
          <a:r>
            <a:rPr lang="en-US" b="1" dirty="0"/>
            <a:t>The WADA  prohibited list is updated at least on 1 January every year and can be downloaded from World Skate, NADO and/or WADA website</a:t>
          </a:r>
          <a:endParaRPr lang="en-US" dirty="0"/>
        </a:p>
      </dgm:t>
    </dgm:pt>
    <dgm:pt modelId="{393214B7-2CCD-47F2-9708-801EDD0E8F4C}" type="parTrans" cxnId="{25D126D7-F3C8-413D-B079-5CA26A06A080}">
      <dgm:prSet/>
      <dgm:spPr/>
      <dgm:t>
        <a:bodyPr/>
        <a:lstStyle/>
        <a:p>
          <a:endParaRPr lang="en-US"/>
        </a:p>
      </dgm:t>
    </dgm:pt>
    <dgm:pt modelId="{82F9EBB2-1EEE-4036-8406-9EF2BF86F067}" type="sibTrans" cxnId="{25D126D7-F3C8-413D-B079-5CA26A06A080}">
      <dgm:prSet/>
      <dgm:spPr/>
      <dgm:t>
        <a:bodyPr/>
        <a:lstStyle/>
        <a:p>
          <a:endParaRPr lang="en-US"/>
        </a:p>
      </dgm:t>
    </dgm:pt>
    <dgm:pt modelId="{5B2FC95B-860E-4D00-84F8-3C6B8C653879}">
      <dgm:prSet/>
      <dgm:spPr/>
      <dgm:t>
        <a:bodyPr/>
        <a:lstStyle/>
        <a:p>
          <a:r>
            <a:rPr lang="en-US" b="1"/>
            <a:t>Link to WADA website click </a:t>
          </a:r>
          <a:r>
            <a:rPr lang="en-US" b="1">
              <a:hlinkClick xmlns:r="http://schemas.openxmlformats.org/officeDocument/2006/relationships" r:id="rId1"/>
            </a:rPr>
            <a:t>here</a:t>
          </a:r>
          <a:endParaRPr lang="en-US"/>
        </a:p>
      </dgm:t>
    </dgm:pt>
    <dgm:pt modelId="{AD3622DC-0C9B-4C82-9C58-CE60779F2098}" type="parTrans" cxnId="{53A27E0D-6357-4BC4-9436-BA4D1C76BC5B}">
      <dgm:prSet/>
      <dgm:spPr/>
      <dgm:t>
        <a:bodyPr/>
        <a:lstStyle/>
        <a:p>
          <a:endParaRPr lang="en-US"/>
        </a:p>
      </dgm:t>
    </dgm:pt>
    <dgm:pt modelId="{6DC8185D-062F-47B8-8E38-D370978B89AE}" type="sibTrans" cxnId="{53A27E0D-6357-4BC4-9436-BA4D1C76BC5B}">
      <dgm:prSet/>
      <dgm:spPr/>
      <dgm:t>
        <a:bodyPr/>
        <a:lstStyle/>
        <a:p>
          <a:endParaRPr lang="en-US"/>
        </a:p>
      </dgm:t>
    </dgm:pt>
    <dgm:pt modelId="{FB546A84-EEE1-472A-A3B3-39974D2D05B7}">
      <dgm:prSet/>
      <dgm:spPr/>
      <dgm:t>
        <a:bodyPr/>
        <a:lstStyle/>
        <a:p>
          <a:r>
            <a:rPr lang="en-US" b="1" dirty="0"/>
            <a:t>It lists substances and methods that are prohibited in sport</a:t>
          </a:r>
          <a:endParaRPr lang="en-US" dirty="0"/>
        </a:p>
      </dgm:t>
    </dgm:pt>
    <dgm:pt modelId="{676433F9-E3F4-4822-85BE-912F5812BE16}" type="parTrans" cxnId="{0C068420-4D26-4FE6-97A9-8795BD2C8FB6}">
      <dgm:prSet/>
      <dgm:spPr/>
      <dgm:t>
        <a:bodyPr/>
        <a:lstStyle/>
        <a:p>
          <a:endParaRPr lang="en-US"/>
        </a:p>
      </dgm:t>
    </dgm:pt>
    <dgm:pt modelId="{E6A5EA82-7B46-4CCC-98BA-6395C3FDB0E0}" type="sibTrans" cxnId="{0C068420-4D26-4FE6-97A9-8795BD2C8FB6}">
      <dgm:prSet/>
      <dgm:spPr/>
      <dgm:t>
        <a:bodyPr/>
        <a:lstStyle/>
        <a:p>
          <a:endParaRPr lang="en-US"/>
        </a:p>
      </dgm:t>
    </dgm:pt>
    <dgm:pt modelId="{93A91E4E-81EF-46E3-BDBB-ED841D6CD01A}">
      <dgm:prSet/>
      <dgm:spPr/>
      <dgm:t>
        <a:bodyPr/>
        <a:lstStyle/>
        <a:p>
          <a:r>
            <a:rPr lang="en-US" b="1"/>
            <a:t>Some substances are prohibited at all times and some in competition only</a:t>
          </a:r>
          <a:endParaRPr lang="en-US"/>
        </a:p>
      </dgm:t>
    </dgm:pt>
    <dgm:pt modelId="{AFEA1C84-ADA0-4B95-BCA3-4357CE3BA6D4}" type="parTrans" cxnId="{94CAA5B1-895B-4FD3-B7C7-51829B582523}">
      <dgm:prSet/>
      <dgm:spPr/>
      <dgm:t>
        <a:bodyPr/>
        <a:lstStyle/>
        <a:p>
          <a:endParaRPr lang="en-US"/>
        </a:p>
      </dgm:t>
    </dgm:pt>
    <dgm:pt modelId="{B2A9A8F6-D065-4B41-BA8C-B1DD6BA94968}" type="sibTrans" cxnId="{94CAA5B1-895B-4FD3-B7C7-51829B582523}">
      <dgm:prSet/>
      <dgm:spPr/>
      <dgm:t>
        <a:bodyPr/>
        <a:lstStyle/>
        <a:p>
          <a:endParaRPr lang="en-US"/>
        </a:p>
      </dgm:t>
    </dgm:pt>
    <dgm:pt modelId="{F7C0C9D2-90E2-4E33-902D-0CBE959B9DDE}">
      <dgm:prSet/>
      <dgm:spPr/>
      <dgm:t>
        <a:bodyPr/>
        <a:lstStyle/>
        <a:p>
          <a:r>
            <a:rPr lang="en-US" b="1"/>
            <a:t>Remember, if selected for a test, to list all substances taken, including supplements and naturopathic products, in the previous 7 days.</a:t>
          </a:r>
          <a:endParaRPr lang="en-US"/>
        </a:p>
      </dgm:t>
    </dgm:pt>
    <dgm:pt modelId="{6516F3CE-A214-4F2A-AEA5-8F7EA2DAF231}" type="parTrans" cxnId="{8D7DF4A0-85B0-40C8-8460-4CA4BEDB1EA9}">
      <dgm:prSet/>
      <dgm:spPr/>
      <dgm:t>
        <a:bodyPr/>
        <a:lstStyle/>
        <a:p>
          <a:endParaRPr lang="en-US"/>
        </a:p>
      </dgm:t>
    </dgm:pt>
    <dgm:pt modelId="{B471F100-89CF-451C-B9FF-3C376C558E38}" type="sibTrans" cxnId="{8D7DF4A0-85B0-40C8-8460-4CA4BEDB1EA9}">
      <dgm:prSet/>
      <dgm:spPr/>
      <dgm:t>
        <a:bodyPr/>
        <a:lstStyle/>
        <a:p>
          <a:endParaRPr lang="en-US"/>
        </a:p>
      </dgm:t>
    </dgm:pt>
    <dgm:pt modelId="{2D8C04EB-154B-424A-9360-E567D867C1D3}" type="pres">
      <dgm:prSet presAssocID="{317714B7-6EA3-49A1-8BB8-B5DED7C083D5}" presName="vert0" presStyleCnt="0">
        <dgm:presLayoutVars>
          <dgm:dir/>
          <dgm:animOne val="branch"/>
          <dgm:animLvl val="lvl"/>
        </dgm:presLayoutVars>
      </dgm:prSet>
      <dgm:spPr/>
    </dgm:pt>
    <dgm:pt modelId="{A2E6C8E4-A2E7-4446-976F-6DA736B18F15}" type="pres">
      <dgm:prSet presAssocID="{F30FA4E1-F45C-420D-BD62-A50011980A95}" presName="thickLine" presStyleLbl="alignNode1" presStyleIdx="0" presStyleCnt="5"/>
      <dgm:spPr/>
    </dgm:pt>
    <dgm:pt modelId="{7C8886D9-E540-8746-ADE3-60D89FD86F21}" type="pres">
      <dgm:prSet presAssocID="{F30FA4E1-F45C-420D-BD62-A50011980A95}" presName="horz1" presStyleCnt="0"/>
      <dgm:spPr/>
    </dgm:pt>
    <dgm:pt modelId="{0F45C1D7-BCC1-1E45-9D28-0640CB30B71B}" type="pres">
      <dgm:prSet presAssocID="{F30FA4E1-F45C-420D-BD62-A50011980A95}" presName="tx1" presStyleLbl="revTx" presStyleIdx="0" presStyleCnt="5"/>
      <dgm:spPr/>
    </dgm:pt>
    <dgm:pt modelId="{1F24F57D-A398-B440-BE25-A75CADC3FA12}" type="pres">
      <dgm:prSet presAssocID="{F30FA4E1-F45C-420D-BD62-A50011980A95}" presName="vert1" presStyleCnt="0"/>
      <dgm:spPr/>
    </dgm:pt>
    <dgm:pt modelId="{5BFB1969-0F85-3A41-86F1-7F0D628D0E0A}" type="pres">
      <dgm:prSet presAssocID="{5B2FC95B-860E-4D00-84F8-3C6B8C653879}" presName="thickLine" presStyleLbl="alignNode1" presStyleIdx="1" presStyleCnt="5"/>
      <dgm:spPr/>
    </dgm:pt>
    <dgm:pt modelId="{8B39D997-7F18-9344-9390-52FD2F245BF1}" type="pres">
      <dgm:prSet presAssocID="{5B2FC95B-860E-4D00-84F8-3C6B8C653879}" presName="horz1" presStyleCnt="0"/>
      <dgm:spPr/>
    </dgm:pt>
    <dgm:pt modelId="{F2CD1BA8-BD6B-E946-9E0D-00400C3EE89D}" type="pres">
      <dgm:prSet presAssocID="{5B2FC95B-860E-4D00-84F8-3C6B8C653879}" presName="tx1" presStyleLbl="revTx" presStyleIdx="1" presStyleCnt="5"/>
      <dgm:spPr/>
    </dgm:pt>
    <dgm:pt modelId="{556E0353-3814-0047-AFBB-6C4E2C0494EE}" type="pres">
      <dgm:prSet presAssocID="{5B2FC95B-860E-4D00-84F8-3C6B8C653879}" presName="vert1" presStyleCnt="0"/>
      <dgm:spPr/>
    </dgm:pt>
    <dgm:pt modelId="{F7EB6A55-6BDE-6947-985C-69A06F21F5C4}" type="pres">
      <dgm:prSet presAssocID="{FB546A84-EEE1-472A-A3B3-39974D2D05B7}" presName="thickLine" presStyleLbl="alignNode1" presStyleIdx="2" presStyleCnt="5"/>
      <dgm:spPr/>
    </dgm:pt>
    <dgm:pt modelId="{57F8AB48-FEDE-0D4F-AF7E-93121C3EDF7C}" type="pres">
      <dgm:prSet presAssocID="{FB546A84-EEE1-472A-A3B3-39974D2D05B7}" presName="horz1" presStyleCnt="0"/>
      <dgm:spPr/>
    </dgm:pt>
    <dgm:pt modelId="{EC468170-2E9E-684F-A3BD-8C35EB9FDEE9}" type="pres">
      <dgm:prSet presAssocID="{FB546A84-EEE1-472A-A3B3-39974D2D05B7}" presName="tx1" presStyleLbl="revTx" presStyleIdx="2" presStyleCnt="5"/>
      <dgm:spPr/>
    </dgm:pt>
    <dgm:pt modelId="{D6C0BE25-AEDC-CF40-B473-4CE5FA21B466}" type="pres">
      <dgm:prSet presAssocID="{FB546A84-EEE1-472A-A3B3-39974D2D05B7}" presName="vert1" presStyleCnt="0"/>
      <dgm:spPr/>
    </dgm:pt>
    <dgm:pt modelId="{04240DB7-2A64-AB4B-B444-2EFB76118566}" type="pres">
      <dgm:prSet presAssocID="{93A91E4E-81EF-46E3-BDBB-ED841D6CD01A}" presName="thickLine" presStyleLbl="alignNode1" presStyleIdx="3" presStyleCnt="5"/>
      <dgm:spPr/>
    </dgm:pt>
    <dgm:pt modelId="{26C4BD50-AC35-414A-A688-6EBE2CCFA810}" type="pres">
      <dgm:prSet presAssocID="{93A91E4E-81EF-46E3-BDBB-ED841D6CD01A}" presName="horz1" presStyleCnt="0"/>
      <dgm:spPr/>
    </dgm:pt>
    <dgm:pt modelId="{1683BBB2-1CEB-E241-A871-6DCC81EF1128}" type="pres">
      <dgm:prSet presAssocID="{93A91E4E-81EF-46E3-BDBB-ED841D6CD01A}" presName="tx1" presStyleLbl="revTx" presStyleIdx="3" presStyleCnt="5"/>
      <dgm:spPr/>
    </dgm:pt>
    <dgm:pt modelId="{9333AE77-7290-124A-B95F-8A7F4F4A488A}" type="pres">
      <dgm:prSet presAssocID="{93A91E4E-81EF-46E3-BDBB-ED841D6CD01A}" presName="vert1" presStyleCnt="0"/>
      <dgm:spPr/>
    </dgm:pt>
    <dgm:pt modelId="{D38EB42C-B9C4-114E-8521-4DD20BEA1533}" type="pres">
      <dgm:prSet presAssocID="{F7C0C9D2-90E2-4E33-902D-0CBE959B9DDE}" presName="thickLine" presStyleLbl="alignNode1" presStyleIdx="4" presStyleCnt="5"/>
      <dgm:spPr/>
    </dgm:pt>
    <dgm:pt modelId="{503E60B0-42E2-324A-AEF8-458C2A82E12A}" type="pres">
      <dgm:prSet presAssocID="{F7C0C9D2-90E2-4E33-902D-0CBE959B9DDE}" presName="horz1" presStyleCnt="0"/>
      <dgm:spPr/>
    </dgm:pt>
    <dgm:pt modelId="{EFA3AAA3-0884-0345-8BCA-5645C555519C}" type="pres">
      <dgm:prSet presAssocID="{F7C0C9D2-90E2-4E33-902D-0CBE959B9DDE}" presName="tx1" presStyleLbl="revTx" presStyleIdx="4" presStyleCnt="5"/>
      <dgm:spPr/>
    </dgm:pt>
    <dgm:pt modelId="{06C20641-7795-2840-A5A2-DDBDA5D718F3}" type="pres">
      <dgm:prSet presAssocID="{F7C0C9D2-90E2-4E33-902D-0CBE959B9DDE}" presName="vert1" presStyleCnt="0"/>
      <dgm:spPr/>
    </dgm:pt>
  </dgm:ptLst>
  <dgm:cxnLst>
    <dgm:cxn modelId="{53A27E0D-6357-4BC4-9436-BA4D1C76BC5B}" srcId="{317714B7-6EA3-49A1-8BB8-B5DED7C083D5}" destId="{5B2FC95B-860E-4D00-84F8-3C6B8C653879}" srcOrd="1" destOrd="0" parTransId="{AD3622DC-0C9B-4C82-9C58-CE60779F2098}" sibTransId="{6DC8185D-062F-47B8-8E38-D370978B89AE}"/>
    <dgm:cxn modelId="{0C068420-4D26-4FE6-97A9-8795BD2C8FB6}" srcId="{317714B7-6EA3-49A1-8BB8-B5DED7C083D5}" destId="{FB546A84-EEE1-472A-A3B3-39974D2D05B7}" srcOrd="2" destOrd="0" parTransId="{676433F9-E3F4-4822-85BE-912F5812BE16}" sibTransId="{E6A5EA82-7B46-4CCC-98BA-6395C3FDB0E0}"/>
    <dgm:cxn modelId="{5D3E1625-1ABD-B243-B8CF-08E5F77A45FC}" type="presOf" srcId="{F7C0C9D2-90E2-4E33-902D-0CBE959B9DDE}" destId="{EFA3AAA3-0884-0345-8BCA-5645C555519C}" srcOrd="0" destOrd="0" presId="urn:microsoft.com/office/officeart/2008/layout/LinedList"/>
    <dgm:cxn modelId="{1801362A-FF40-6346-AEB1-571BAD44397E}" type="presOf" srcId="{5B2FC95B-860E-4D00-84F8-3C6B8C653879}" destId="{F2CD1BA8-BD6B-E946-9E0D-00400C3EE89D}" srcOrd="0" destOrd="0" presId="urn:microsoft.com/office/officeart/2008/layout/LinedList"/>
    <dgm:cxn modelId="{3D9BD04C-1B3E-0E44-B087-D18EEF73C24D}" type="presOf" srcId="{F30FA4E1-F45C-420D-BD62-A50011980A95}" destId="{0F45C1D7-BCC1-1E45-9D28-0640CB30B71B}" srcOrd="0" destOrd="0" presId="urn:microsoft.com/office/officeart/2008/layout/LinedList"/>
    <dgm:cxn modelId="{458ABA7A-135E-E047-B82F-EE7BD8C9534E}" type="presOf" srcId="{FB546A84-EEE1-472A-A3B3-39974D2D05B7}" destId="{EC468170-2E9E-684F-A3BD-8C35EB9FDEE9}" srcOrd="0" destOrd="0" presId="urn:microsoft.com/office/officeart/2008/layout/LinedList"/>
    <dgm:cxn modelId="{7795E184-AE29-974E-8DA5-0BB4B2B154CE}" type="presOf" srcId="{93A91E4E-81EF-46E3-BDBB-ED841D6CD01A}" destId="{1683BBB2-1CEB-E241-A871-6DCC81EF1128}" srcOrd="0" destOrd="0" presId="urn:microsoft.com/office/officeart/2008/layout/LinedList"/>
    <dgm:cxn modelId="{E5FD7E8C-1371-5348-B70E-576994663900}" type="presOf" srcId="{317714B7-6EA3-49A1-8BB8-B5DED7C083D5}" destId="{2D8C04EB-154B-424A-9360-E567D867C1D3}" srcOrd="0" destOrd="0" presId="urn:microsoft.com/office/officeart/2008/layout/LinedList"/>
    <dgm:cxn modelId="{8D7DF4A0-85B0-40C8-8460-4CA4BEDB1EA9}" srcId="{317714B7-6EA3-49A1-8BB8-B5DED7C083D5}" destId="{F7C0C9D2-90E2-4E33-902D-0CBE959B9DDE}" srcOrd="4" destOrd="0" parTransId="{6516F3CE-A214-4F2A-AEA5-8F7EA2DAF231}" sibTransId="{B471F100-89CF-451C-B9FF-3C376C558E38}"/>
    <dgm:cxn modelId="{94CAA5B1-895B-4FD3-B7C7-51829B582523}" srcId="{317714B7-6EA3-49A1-8BB8-B5DED7C083D5}" destId="{93A91E4E-81EF-46E3-BDBB-ED841D6CD01A}" srcOrd="3" destOrd="0" parTransId="{AFEA1C84-ADA0-4B95-BCA3-4357CE3BA6D4}" sibTransId="{B2A9A8F6-D065-4B41-BA8C-B1DD6BA94968}"/>
    <dgm:cxn modelId="{25D126D7-F3C8-413D-B079-5CA26A06A080}" srcId="{317714B7-6EA3-49A1-8BB8-B5DED7C083D5}" destId="{F30FA4E1-F45C-420D-BD62-A50011980A95}" srcOrd="0" destOrd="0" parTransId="{393214B7-2CCD-47F2-9708-801EDD0E8F4C}" sibTransId="{82F9EBB2-1EEE-4036-8406-9EF2BF86F067}"/>
    <dgm:cxn modelId="{4C94FEA9-EE73-6848-9A7E-6246E6EA9363}" type="presParOf" srcId="{2D8C04EB-154B-424A-9360-E567D867C1D3}" destId="{A2E6C8E4-A2E7-4446-976F-6DA736B18F15}" srcOrd="0" destOrd="0" presId="urn:microsoft.com/office/officeart/2008/layout/LinedList"/>
    <dgm:cxn modelId="{03A1CCBE-9006-E44D-98F7-59FF48A72369}" type="presParOf" srcId="{2D8C04EB-154B-424A-9360-E567D867C1D3}" destId="{7C8886D9-E540-8746-ADE3-60D89FD86F21}" srcOrd="1" destOrd="0" presId="urn:microsoft.com/office/officeart/2008/layout/LinedList"/>
    <dgm:cxn modelId="{E6CE0FD8-A7C8-BD4D-8179-A781E6DD8A79}" type="presParOf" srcId="{7C8886D9-E540-8746-ADE3-60D89FD86F21}" destId="{0F45C1D7-BCC1-1E45-9D28-0640CB30B71B}" srcOrd="0" destOrd="0" presId="urn:microsoft.com/office/officeart/2008/layout/LinedList"/>
    <dgm:cxn modelId="{C08B70A4-4853-984C-951B-926EA665FA8A}" type="presParOf" srcId="{7C8886D9-E540-8746-ADE3-60D89FD86F21}" destId="{1F24F57D-A398-B440-BE25-A75CADC3FA12}" srcOrd="1" destOrd="0" presId="urn:microsoft.com/office/officeart/2008/layout/LinedList"/>
    <dgm:cxn modelId="{6E953AF1-EEFF-EA46-92D6-A075D5946C82}" type="presParOf" srcId="{2D8C04EB-154B-424A-9360-E567D867C1D3}" destId="{5BFB1969-0F85-3A41-86F1-7F0D628D0E0A}" srcOrd="2" destOrd="0" presId="urn:microsoft.com/office/officeart/2008/layout/LinedList"/>
    <dgm:cxn modelId="{EF532EE6-587A-D542-A501-5567C721F8EE}" type="presParOf" srcId="{2D8C04EB-154B-424A-9360-E567D867C1D3}" destId="{8B39D997-7F18-9344-9390-52FD2F245BF1}" srcOrd="3" destOrd="0" presId="urn:microsoft.com/office/officeart/2008/layout/LinedList"/>
    <dgm:cxn modelId="{3C8AB065-ABA6-B64F-B4AD-27C1F65C0765}" type="presParOf" srcId="{8B39D997-7F18-9344-9390-52FD2F245BF1}" destId="{F2CD1BA8-BD6B-E946-9E0D-00400C3EE89D}" srcOrd="0" destOrd="0" presId="urn:microsoft.com/office/officeart/2008/layout/LinedList"/>
    <dgm:cxn modelId="{D3BA1F34-79D7-6C40-A246-7E335D834788}" type="presParOf" srcId="{8B39D997-7F18-9344-9390-52FD2F245BF1}" destId="{556E0353-3814-0047-AFBB-6C4E2C0494EE}" srcOrd="1" destOrd="0" presId="urn:microsoft.com/office/officeart/2008/layout/LinedList"/>
    <dgm:cxn modelId="{000FD628-5708-8D48-8DCF-B6A3A069833E}" type="presParOf" srcId="{2D8C04EB-154B-424A-9360-E567D867C1D3}" destId="{F7EB6A55-6BDE-6947-985C-69A06F21F5C4}" srcOrd="4" destOrd="0" presId="urn:microsoft.com/office/officeart/2008/layout/LinedList"/>
    <dgm:cxn modelId="{46C4048C-C8A2-F441-BF47-7EC73E314312}" type="presParOf" srcId="{2D8C04EB-154B-424A-9360-E567D867C1D3}" destId="{57F8AB48-FEDE-0D4F-AF7E-93121C3EDF7C}" srcOrd="5" destOrd="0" presId="urn:microsoft.com/office/officeart/2008/layout/LinedList"/>
    <dgm:cxn modelId="{F582FC93-FE5F-4846-BA3C-9BCB69682FE8}" type="presParOf" srcId="{57F8AB48-FEDE-0D4F-AF7E-93121C3EDF7C}" destId="{EC468170-2E9E-684F-A3BD-8C35EB9FDEE9}" srcOrd="0" destOrd="0" presId="urn:microsoft.com/office/officeart/2008/layout/LinedList"/>
    <dgm:cxn modelId="{43753F02-AC9F-B24B-A289-A60AE906F6A2}" type="presParOf" srcId="{57F8AB48-FEDE-0D4F-AF7E-93121C3EDF7C}" destId="{D6C0BE25-AEDC-CF40-B473-4CE5FA21B466}" srcOrd="1" destOrd="0" presId="urn:microsoft.com/office/officeart/2008/layout/LinedList"/>
    <dgm:cxn modelId="{ADCC1D4F-2645-3E40-AC7F-AA7DD4A8BB01}" type="presParOf" srcId="{2D8C04EB-154B-424A-9360-E567D867C1D3}" destId="{04240DB7-2A64-AB4B-B444-2EFB76118566}" srcOrd="6" destOrd="0" presId="urn:microsoft.com/office/officeart/2008/layout/LinedList"/>
    <dgm:cxn modelId="{B4E9B00E-4628-F74B-853E-6130750C744E}" type="presParOf" srcId="{2D8C04EB-154B-424A-9360-E567D867C1D3}" destId="{26C4BD50-AC35-414A-A688-6EBE2CCFA810}" srcOrd="7" destOrd="0" presId="urn:microsoft.com/office/officeart/2008/layout/LinedList"/>
    <dgm:cxn modelId="{3F3AAC92-7A03-F84E-9036-5F7959D0B4D5}" type="presParOf" srcId="{26C4BD50-AC35-414A-A688-6EBE2CCFA810}" destId="{1683BBB2-1CEB-E241-A871-6DCC81EF1128}" srcOrd="0" destOrd="0" presId="urn:microsoft.com/office/officeart/2008/layout/LinedList"/>
    <dgm:cxn modelId="{61C66B04-E346-9E43-BCC1-9960303A3308}" type="presParOf" srcId="{26C4BD50-AC35-414A-A688-6EBE2CCFA810}" destId="{9333AE77-7290-124A-B95F-8A7F4F4A488A}" srcOrd="1" destOrd="0" presId="urn:microsoft.com/office/officeart/2008/layout/LinedList"/>
    <dgm:cxn modelId="{D4E16BA6-0C14-CE4B-A8FD-83FFC697946E}" type="presParOf" srcId="{2D8C04EB-154B-424A-9360-E567D867C1D3}" destId="{D38EB42C-B9C4-114E-8521-4DD20BEA1533}" srcOrd="8" destOrd="0" presId="urn:microsoft.com/office/officeart/2008/layout/LinedList"/>
    <dgm:cxn modelId="{0432E034-9F9A-474C-9EE5-C6F15FB9564B}" type="presParOf" srcId="{2D8C04EB-154B-424A-9360-E567D867C1D3}" destId="{503E60B0-42E2-324A-AEF8-458C2A82E12A}" srcOrd="9" destOrd="0" presId="urn:microsoft.com/office/officeart/2008/layout/LinedList"/>
    <dgm:cxn modelId="{5761D743-19FB-314E-9259-6EEBAEEE8D0D}" type="presParOf" srcId="{503E60B0-42E2-324A-AEF8-458C2A82E12A}" destId="{EFA3AAA3-0884-0345-8BCA-5645C555519C}" srcOrd="0" destOrd="0" presId="urn:microsoft.com/office/officeart/2008/layout/LinedList"/>
    <dgm:cxn modelId="{C483462B-FE18-C447-BFCD-1E37CC60E576}" type="presParOf" srcId="{503E60B0-42E2-324A-AEF8-458C2A82E12A}" destId="{06C20641-7795-2840-A5A2-DDBDA5D718F3}"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7778C72-7D24-4845-9A3F-381A1CD48817}" type="doc">
      <dgm:prSet loTypeId="urn:microsoft.com/office/officeart/2008/layout/LinedList" loCatId="list" qsTypeId="urn:microsoft.com/office/officeart/2005/8/quickstyle/simple4" qsCatId="simple" csTypeId="urn:microsoft.com/office/officeart/2005/8/colors/accent0_3" csCatId="mainScheme" phldr="1"/>
      <dgm:spPr/>
      <dgm:t>
        <a:bodyPr/>
        <a:lstStyle/>
        <a:p>
          <a:endParaRPr lang="en-US"/>
        </a:p>
      </dgm:t>
    </dgm:pt>
    <dgm:pt modelId="{ECDB536B-0D2F-4C00-B0B6-5E61C62487CB}">
      <dgm:prSet/>
      <dgm:spPr/>
      <dgm:t>
        <a:bodyPr/>
        <a:lstStyle/>
        <a:p>
          <a:r>
            <a:rPr lang="en-US"/>
            <a:t>This is a new category under the 2021 code</a:t>
          </a:r>
        </a:p>
      </dgm:t>
    </dgm:pt>
    <dgm:pt modelId="{6C331CCA-2157-43DA-A22E-FFC197B4021A}" type="parTrans" cxnId="{778AAD70-46C8-4120-BB3A-BE758A1A3F27}">
      <dgm:prSet/>
      <dgm:spPr/>
      <dgm:t>
        <a:bodyPr/>
        <a:lstStyle/>
        <a:p>
          <a:endParaRPr lang="en-US"/>
        </a:p>
      </dgm:t>
    </dgm:pt>
    <dgm:pt modelId="{AB36DB5B-9E60-4E3C-AA19-6C37176EBF29}" type="sibTrans" cxnId="{778AAD70-46C8-4120-BB3A-BE758A1A3F27}">
      <dgm:prSet/>
      <dgm:spPr/>
      <dgm:t>
        <a:bodyPr/>
        <a:lstStyle/>
        <a:p>
          <a:endParaRPr lang="en-US"/>
        </a:p>
      </dgm:t>
    </dgm:pt>
    <dgm:pt modelId="{8EC2C643-C53C-4E1A-9046-892EE0311052}">
      <dgm:prSet/>
      <dgm:spPr/>
      <dgm:t>
        <a:bodyPr/>
        <a:lstStyle/>
        <a:p>
          <a:r>
            <a:rPr lang="en-US"/>
            <a:t>These are substances that are regularly abused in society outside the context of sport</a:t>
          </a:r>
        </a:p>
      </dgm:t>
    </dgm:pt>
    <dgm:pt modelId="{78419BD2-BB58-439E-98E2-3867771298E4}" type="parTrans" cxnId="{6AC73B72-261E-4AF0-BDBE-DB89F0245EFC}">
      <dgm:prSet/>
      <dgm:spPr/>
      <dgm:t>
        <a:bodyPr/>
        <a:lstStyle/>
        <a:p>
          <a:endParaRPr lang="en-US"/>
        </a:p>
      </dgm:t>
    </dgm:pt>
    <dgm:pt modelId="{98952F15-D4F2-4DCC-BCED-7CD5ABBB8A37}" type="sibTrans" cxnId="{6AC73B72-261E-4AF0-BDBE-DB89F0245EFC}">
      <dgm:prSet/>
      <dgm:spPr/>
      <dgm:t>
        <a:bodyPr/>
        <a:lstStyle/>
        <a:p>
          <a:endParaRPr lang="en-US"/>
        </a:p>
      </dgm:t>
    </dgm:pt>
    <dgm:pt modelId="{66BC94C1-9706-4C44-BBB1-430D70FDE5A7}">
      <dgm:prSet/>
      <dgm:spPr/>
      <dgm:t>
        <a:bodyPr/>
        <a:lstStyle/>
        <a:p>
          <a:r>
            <a:rPr lang="en-US" dirty="0"/>
            <a:t>Includes substances such as THC, cocaine, diamorphine (Heroin),  MDMA / ecstasy</a:t>
          </a:r>
        </a:p>
      </dgm:t>
    </dgm:pt>
    <dgm:pt modelId="{B4A140EF-94A5-4EBC-8431-BDDA1059FB58}" type="parTrans" cxnId="{106D6F98-0626-4036-8B39-AD6196E5182F}">
      <dgm:prSet/>
      <dgm:spPr/>
      <dgm:t>
        <a:bodyPr/>
        <a:lstStyle/>
        <a:p>
          <a:endParaRPr lang="en-US"/>
        </a:p>
      </dgm:t>
    </dgm:pt>
    <dgm:pt modelId="{3269AD45-BCF3-4382-94A3-D3E4118C7320}" type="sibTrans" cxnId="{106D6F98-0626-4036-8B39-AD6196E5182F}">
      <dgm:prSet/>
      <dgm:spPr/>
      <dgm:t>
        <a:bodyPr/>
        <a:lstStyle/>
        <a:p>
          <a:endParaRPr lang="en-US"/>
        </a:p>
      </dgm:t>
    </dgm:pt>
    <dgm:pt modelId="{4E2A90CB-7CF2-45B1-A35B-4F847FD0E909}">
      <dgm:prSet/>
      <dgm:spPr/>
      <dgm:t>
        <a:bodyPr/>
        <a:lstStyle/>
        <a:p>
          <a:r>
            <a:rPr lang="en-US"/>
            <a:t>If the athlete can prove use was out of competition and not related to sport then a reduced sanction of blanket 3 months may apply</a:t>
          </a:r>
        </a:p>
      </dgm:t>
    </dgm:pt>
    <dgm:pt modelId="{82F84BBE-4E28-45C5-89A7-C0A3C35F7689}" type="parTrans" cxnId="{DF2A0B50-8659-495D-A7BD-614CC6E8B5B6}">
      <dgm:prSet/>
      <dgm:spPr/>
      <dgm:t>
        <a:bodyPr/>
        <a:lstStyle/>
        <a:p>
          <a:endParaRPr lang="en-US"/>
        </a:p>
      </dgm:t>
    </dgm:pt>
    <dgm:pt modelId="{2A2D4CA5-0CB6-4F12-94CF-B93C663D682E}" type="sibTrans" cxnId="{DF2A0B50-8659-495D-A7BD-614CC6E8B5B6}">
      <dgm:prSet/>
      <dgm:spPr/>
      <dgm:t>
        <a:bodyPr/>
        <a:lstStyle/>
        <a:p>
          <a:endParaRPr lang="en-US"/>
        </a:p>
      </dgm:t>
    </dgm:pt>
    <dgm:pt modelId="{7F3D02F4-B491-43EE-BBAF-3AEAD403111F}">
      <dgm:prSet/>
      <dgm:spPr/>
      <dgm:t>
        <a:bodyPr/>
        <a:lstStyle/>
        <a:p>
          <a:r>
            <a:rPr lang="en-US"/>
            <a:t>There is an option to reduce the sanction to one month if the athlete completes an approved “drug” education program</a:t>
          </a:r>
        </a:p>
      </dgm:t>
    </dgm:pt>
    <dgm:pt modelId="{0829D80B-693E-48EE-99C0-8FEA0812F31B}" type="parTrans" cxnId="{B80310A0-1414-4762-8ED6-70D00AD2E318}">
      <dgm:prSet/>
      <dgm:spPr/>
      <dgm:t>
        <a:bodyPr/>
        <a:lstStyle/>
        <a:p>
          <a:endParaRPr lang="en-US"/>
        </a:p>
      </dgm:t>
    </dgm:pt>
    <dgm:pt modelId="{38F47BC0-BF5F-4DCF-BC64-40C460390B1F}" type="sibTrans" cxnId="{B80310A0-1414-4762-8ED6-70D00AD2E318}">
      <dgm:prSet/>
      <dgm:spPr/>
      <dgm:t>
        <a:bodyPr/>
        <a:lstStyle/>
        <a:p>
          <a:endParaRPr lang="en-US"/>
        </a:p>
      </dgm:t>
    </dgm:pt>
    <dgm:pt modelId="{10503F4B-A735-E949-8F6A-4032FA16A7C4}" type="pres">
      <dgm:prSet presAssocID="{A7778C72-7D24-4845-9A3F-381A1CD48817}" presName="vert0" presStyleCnt="0">
        <dgm:presLayoutVars>
          <dgm:dir/>
          <dgm:animOne val="branch"/>
          <dgm:animLvl val="lvl"/>
        </dgm:presLayoutVars>
      </dgm:prSet>
      <dgm:spPr/>
    </dgm:pt>
    <dgm:pt modelId="{F0F2A894-E145-B244-A5CD-165AD03D3EBA}" type="pres">
      <dgm:prSet presAssocID="{ECDB536B-0D2F-4C00-B0B6-5E61C62487CB}" presName="thickLine" presStyleLbl="alignNode1" presStyleIdx="0" presStyleCnt="5"/>
      <dgm:spPr/>
    </dgm:pt>
    <dgm:pt modelId="{0EC6641A-0C3C-1849-AD1C-87331FDE736D}" type="pres">
      <dgm:prSet presAssocID="{ECDB536B-0D2F-4C00-B0B6-5E61C62487CB}" presName="horz1" presStyleCnt="0"/>
      <dgm:spPr/>
    </dgm:pt>
    <dgm:pt modelId="{DA716633-19EA-5D4A-A809-378B98239ECB}" type="pres">
      <dgm:prSet presAssocID="{ECDB536B-0D2F-4C00-B0B6-5E61C62487CB}" presName="tx1" presStyleLbl="revTx" presStyleIdx="0" presStyleCnt="5"/>
      <dgm:spPr/>
    </dgm:pt>
    <dgm:pt modelId="{D1FD46CA-9CC5-1542-A668-43661EE31757}" type="pres">
      <dgm:prSet presAssocID="{ECDB536B-0D2F-4C00-B0B6-5E61C62487CB}" presName="vert1" presStyleCnt="0"/>
      <dgm:spPr/>
    </dgm:pt>
    <dgm:pt modelId="{425FFBF1-3644-E24C-B8D9-543DF91E0F35}" type="pres">
      <dgm:prSet presAssocID="{8EC2C643-C53C-4E1A-9046-892EE0311052}" presName="thickLine" presStyleLbl="alignNode1" presStyleIdx="1" presStyleCnt="5"/>
      <dgm:spPr/>
    </dgm:pt>
    <dgm:pt modelId="{F1FA27EF-0EA8-5B4B-BCE8-D7B26C42C088}" type="pres">
      <dgm:prSet presAssocID="{8EC2C643-C53C-4E1A-9046-892EE0311052}" presName="horz1" presStyleCnt="0"/>
      <dgm:spPr/>
    </dgm:pt>
    <dgm:pt modelId="{5C47B9E4-DAE3-624A-9E48-3CDB2455AE36}" type="pres">
      <dgm:prSet presAssocID="{8EC2C643-C53C-4E1A-9046-892EE0311052}" presName="tx1" presStyleLbl="revTx" presStyleIdx="1" presStyleCnt="5"/>
      <dgm:spPr/>
    </dgm:pt>
    <dgm:pt modelId="{9280051B-F8B7-C247-8178-2C74D7511D2F}" type="pres">
      <dgm:prSet presAssocID="{8EC2C643-C53C-4E1A-9046-892EE0311052}" presName="vert1" presStyleCnt="0"/>
      <dgm:spPr/>
    </dgm:pt>
    <dgm:pt modelId="{6217146E-9453-744F-98FB-41782845D1A2}" type="pres">
      <dgm:prSet presAssocID="{66BC94C1-9706-4C44-BBB1-430D70FDE5A7}" presName="thickLine" presStyleLbl="alignNode1" presStyleIdx="2" presStyleCnt="5"/>
      <dgm:spPr/>
    </dgm:pt>
    <dgm:pt modelId="{DE7A9AA3-D165-6844-A590-C26F6028DBE3}" type="pres">
      <dgm:prSet presAssocID="{66BC94C1-9706-4C44-BBB1-430D70FDE5A7}" presName="horz1" presStyleCnt="0"/>
      <dgm:spPr/>
    </dgm:pt>
    <dgm:pt modelId="{D839EACB-E8FD-CC4C-BCD8-E13EBD6DD239}" type="pres">
      <dgm:prSet presAssocID="{66BC94C1-9706-4C44-BBB1-430D70FDE5A7}" presName="tx1" presStyleLbl="revTx" presStyleIdx="2" presStyleCnt="5"/>
      <dgm:spPr/>
    </dgm:pt>
    <dgm:pt modelId="{7FF8EC1C-0235-8941-AE32-8A7A6693D040}" type="pres">
      <dgm:prSet presAssocID="{66BC94C1-9706-4C44-BBB1-430D70FDE5A7}" presName="vert1" presStyleCnt="0"/>
      <dgm:spPr/>
    </dgm:pt>
    <dgm:pt modelId="{A8ECA86C-D0DD-7E42-BA23-09C5259C50F7}" type="pres">
      <dgm:prSet presAssocID="{4E2A90CB-7CF2-45B1-A35B-4F847FD0E909}" presName="thickLine" presStyleLbl="alignNode1" presStyleIdx="3" presStyleCnt="5"/>
      <dgm:spPr/>
    </dgm:pt>
    <dgm:pt modelId="{98A331D4-13ED-A940-BB30-BF39CE03982B}" type="pres">
      <dgm:prSet presAssocID="{4E2A90CB-7CF2-45B1-A35B-4F847FD0E909}" presName="horz1" presStyleCnt="0"/>
      <dgm:spPr/>
    </dgm:pt>
    <dgm:pt modelId="{1A2F8AB8-0FCA-9247-A29F-9B7663302B2D}" type="pres">
      <dgm:prSet presAssocID="{4E2A90CB-7CF2-45B1-A35B-4F847FD0E909}" presName="tx1" presStyleLbl="revTx" presStyleIdx="3" presStyleCnt="5"/>
      <dgm:spPr/>
    </dgm:pt>
    <dgm:pt modelId="{84779FC1-0F2E-0440-8936-C9C718747039}" type="pres">
      <dgm:prSet presAssocID="{4E2A90CB-7CF2-45B1-A35B-4F847FD0E909}" presName="vert1" presStyleCnt="0"/>
      <dgm:spPr/>
    </dgm:pt>
    <dgm:pt modelId="{051AB778-CEAE-604C-9FD4-58C1E02FECBC}" type="pres">
      <dgm:prSet presAssocID="{7F3D02F4-B491-43EE-BBAF-3AEAD403111F}" presName="thickLine" presStyleLbl="alignNode1" presStyleIdx="4" presStyleCnt="5"/>
      <dgm:spPr/>
    </dgm:pt>
    <dgm:pt modelId="{FF74810B-D405-2842-B467-E9F23B4BED2E}" type="pres">
      <dgm:prSet presAssocID="{7F3D02F4-B491-43EE-BBAF-3AEAD403111F}" presName="horz1" presStyleCnt="0"/>
      <dgm:spPr/>
    </dgm:pt>
    <dgm:pt modelId="{6EF2DCF1-3F62-6E44-B3A9-2BF9D7F4BBBF}" type="pres">
      <dgm:prSet presAssocID="{7F3D02F4-B491-43EE-BBAF-3AEAD403111F}" presName="tx1" presStyleLbl="revTx" presStyleIdx="4" presStyleCnt="5"/>
      <dgm:spPr/>
    </dgm:pt>
    <dgm:pt modelId="{D5EFC7E9-81A7-9E4E-8052-994677E59641}" type="pres">
      <dgm:prSet presAssocID="{7F3D02F4-B491-43EE-BBAF-3AEAD403111F}" presName="vert1" presStyleCnt="0"/>
      <dgm:spPr/>
    </dgm:pt>
  </dgm:ptLst>
  <dgm:cxnLst>
    <dgm:cxn modelId="{1E44921A-530D-1D43-881A-EA2E4217A77A}" type="presOf" srcId="{66BC94C1-9706-4C44-BBB1-430D70FDE5A7}" destId="{D839EACB-E8FD-CC4C-BCD8-E13EBD6DD239}" srcOrd="0" destOrd="0" presId="urn:microsoft.com/office/officeart/2008/layout/LinedList"/>
    <dgm:cxn modelId="{24851B1F-A674-C84A-A075-1B20172ABFA6}" type="presOf" srcId="{7F3D02F4-B491-43EE-BBAF-3AEAD403111F}" destId="{6EF2DCF1-3F62-6E44-B3A9-2BF9D7F4BBBF}" srcOrd="0" destOrd="0" presId="urn:microsoft.com/office/officeart/2008/layout/LinedList"/>
    <dgm:cxn modelId="{E0399728-76B0-8544-8226-699920AE3C66}" type="presOf" srcId="{A7778C72-7D24-4845-9A3F-381A1CD48817}" destId="{10503F4B-A735-E949-8F6A-4032FA16A7C4}" srcOrd="0" destOrd="0" presId="urn:microsoft.com/office/officeart/2008/layout/LinedList"/>
    <dgm:cxn modelId="{4E55DB2A-80A1-8448-A994-B677D2F59607}" type="presOf" srcId="{8EC2C643-C53C-4E1A-9046-892EE0311052}" destId="{5C47B9E4-DAE3-624A-9E48-3CDB2455AE36}" srcOrd="0" destOrd="0" presId="urn:microsoft.com/office/officeart/2008/layout/LinedList"/>
    <dgm:cxn modelId="{DF2A0B50-8659-495D-A7BD-614CC6E8B5B6}" srcId="{A7778C72-7D24-4845-9A3F-381A1CD48817}" destId="{4E2A90CB-7CF2-45B1-A35B-4F847FD0E909}" srcOrd="3" destOrd="0" parTransId="{82F84BBE-4E28-45C5-89A7-C0A3C35F7689}" sibTransId="{2A2D4CA5-0CB6-4F12-94CF-B93C663D682E}"/>
    <dgm:cxn modelId="{778AAD70-46C8-4120-BB3A-BE758A1A3F27}" srcId="{A7778C72-7D24-4845-9A3F-381A1CD48817}" destId="{ECDB536B-0D2F-4C00-B0B6-5E61C62487CB}" srcOrd="0" destOrd="0" parTransId="{6C331CCA-2157-43DA-A22E-FFC197B4021A}" sibTransId="{AB36DB5B-9E60-4E3C-AA19-6C37176EBF29}"/>
    <dgm:cxn modelId="{6AC73B72-261E-4AF0-BDBE-DB89F0245EFC}" srcId="{A7778C72-7D24-4845-9A3F-381A1CD48817}" destId="{8EC2C643-C53C-4E1A-9046-892EE0311052}" srcOrd="1" destOrd="0" parTransId="{78419BD2-BB58-439E-98E2-3867771298E4}" sibTransId="{98952F15-D4F2-4DCC-BCED-7CD5ABBB8A37}"/>
    <dgm:cxn modelId="{106D6F98-0626-4036-8B39-AD6196E5182F}" srcId="{A7778C72-7D24-4845-9A3F-381A1CD48817}" destId="{66BC94C1-9706-4C44-BBB1-430D70FDE5A7}" srcOrd="2" destOrd="0" parTransId="{B4A140EF-94A5-4EBC-8431-BDDA1059FB58}" sibTransId="{3269AD45-BCF3-4382-94A3-D3E4118C7320}"/>
    <dgm:cxn modelId="{B80310A0-1414-4762-8ED6-70D00AD2E318}" srcId="{A7778C72-7D24-4845-9A3F-381A1CD48817}" destId="{7F3D02F4-B491-43EE-BBAF-3AEAD403111F}" srcOrd="4" destOrd="0" parTransId="{0829D80B-693E-48EE-99C0-8FEA0812F31B}" sibTransId="{38F47BC0-BF5F-4DCF-BC64-40C460390B1F}"/>
    <dgm:cxn modelId="{1A524DB5-CEC6-9F41-929E-CAE2E37077CF}" type="presOf" srcId="{ECDB536B-0D2F-4C00-B0B6-5E61C62487CB}" destId="{DA716633-19EA-5D4A-A809-378B98239ECB}" srcOrd="0" destOrd="0" presId="urn:microsoft.com/office/officeart/2008/layout/LinedList"/>
    <dgm:cxn modelId="{8A17C4E2-C3D0-9941-BD0B-A1401476557C}" type="presOf" srcId="{4E2A90CB-7CF2-45B1-A35B-4F847FD0E909}" destId="{1A2F8AB8-0FCA-9247-A29F-9B7663302B2D}" srcOrd="0" destOrd="0" presId="urn:microsoft.com/office/officeart/2008/layout/LinedList"/>
    <dgm:cxn modelId="{57C7D47C-185C-7C49-AE65-E8311DCAD89D}" type="presParOf" srcId="{10503F4B-A735-E949-8F6A-4032FA16A7C4}" destId="{F0F2A894-E145-B244-A5CD-165AD03D3EBA}" srcOrd="0" destOrd="0" presId="urn:microsoft.com/office/officeart/2008/layout/LinedList"/>
    <dgm:cxn modelId="{096D15EB-C0C1-1144-80C0-8139A63E0757}" type="presParOf" srcId="{10503F4B-A735-E949-8F6A-4032FA16A7C4}" destId="{0EC6641A-0C3C-1849-AD1C-87331FDE736D}" srcOrd="1" destOrd="0" presId="urn:microsoft.com/office/officeart/2008/layout/LinedList"/>
    <dgm:cxn modelId="{D629993C-CA60-5148-88E0-A24A200CA3FB}" type="presParOf" srcId="{0EC6641A-0C3C-1849-AD1C-87331FDE736D}" destId="{DA716633-19EA-5D4A-A809-378B98239ECB}" srcOrd="0" destOrd="0" presId="urn:microsoft.com/office/officeart/2008/layout/LinedList"/>
    <dgm:cxn modelId="{0B5A6C55-979C-764F-83F5-72F4EA7EAC99}" type="presParOf" srcId="{0EC6641A-0C3C-1849-AD1C-87331FDE736D}" destId="{D1FD46CA-9CC5-1542-A668-43661EE31757}" srcOrd="1" destOrd="0" presId="urn:microsoft.com/office/officeart/2008/layout/LinedList"/>
    <dgm:cxn modelId="{427F07E2-20EF-344E-870C-A132BD2C793A}" type="presParOf" srcId="{10503F4B-A735-E949-8F6A-4032FA16A7C4}" destId="{425FFBF1-3644-E24C-B8D9-543DF91E0F35}" srcOrd="2" destOrd="0" presId="urn:microsoft.com/office/officeart/2008/layout/LinedList"/>
    <dgm:cxn modelId="{A5779B39-1749-BA47-ABB0-7F2360AD7BE1}" type="presParOf" srcId="{10503F4B-A735-E949-8F6A-4032FA16A7C4}" destId="{F1FA27EF-0EA8-5B4B-BCE8-D7B26C42C088}" srcOrd="3" destOrd="0" presId="urn:microsoft.com/office/officeart/2008/layout/LinedList"/>
    <dgm:cxn modelId="{C6D9E3BD-C59E-6740-B5C8-46F7F6526D83}" type="presParOf" srcId="{F1FA27EF-0EA8-5B4B-BCE8-D7B26C42C088}" destId="{5C47B9E4-DAE3-624A-9E48-3CDB2455AE36}" srcOrd="0" destOrd="0" presId="urn:microsoft.com/office/officeart/2008/layout/LinedList"/>
    <dgm:cxn modelId="{7B1D7E3E-AD96-DA48-8CAF-3A6E52A3F34D}" type="presParOf" srcId="{F1FA27EF-0EA8-5B4B-BCE8-D7B26C42C088}" destId="{9280051B-F8B7-C247-8178-2C74D7511D2F}" srcOrd="1" destOrd="0" presId="urn:microsoft.com/office/officeart/2008/layout/LinedList"/>
    <dgm:cxn modelId="{8D69BB77-1524-7342-8631-9EA846B28BE1}" type="presParOf" srcId="{10503F4B-A735-E949-8F6A-4032FA16A7C4}" destId="{6217146E-9453-744F-98FB-41782845D1A2}" srcOrd="4" destOrd="0" presId="urn:microsoft.com/office/officeart/2008/layout/LinedList"/>
    <dgm:cxn modelId="{7FDE3A65-49F1-4849-990F-C1B159E42E2C}" type="presParOf" srcId="{10503F4B-A735-E949-8F6A-4032FA16A7C4}" destId="{DE7A9AA3-D165-6844-A590-C26F6028DBE3}" srcOrd="5" destOrd="0" presId="urn:microsoft.com/office/officeart/2008/layout/LinedList"/>
    <dgm:cxn modelId="{031961A2-AD94-9840-897E-D10BB4CDD583}" type="presParOf" srcId="{DE7A9AA3-D165-6844-A590-C26F6028DBE3}" destId="{D839EACB-E8FD-CC4C-BCD8-E13EBD6DD239}" srcOrd="0" destOrd="0" presId="urn:microsoft.com/office/officeart/2008/layout/LinedList"/>
    <dgm:cxn modelId="{EB423466-A543-9F4F-8908-3550FD232498}" type="presParOf" srcId="{DE7A9AA3-D165-6844-A590-C26F6028DBE3}" destId="{7FF8EC1C-0235-8941-AE32-8A7A6693D040}" srcOrd="1" destOrd="0" presId="urn:microsoft.com/office/officeart/2008/layout/LinedList"/>
    <dgm:cxn modelId="{09F3E0E7-2439-5345-B6B7-B51EAC62A5CD}" type="presParOf" srcId="{10503F4B-A735-E949-8F6A-4032FA16A7C4}" destId="{A8ECA86C-D0DD-7E42-BA23-09C5259C50F7}" srcOrd="6" destOrd="0" presId="urn:microsoft.com/office/officeart/2008/layout/LinedList"/>
    <dgm:cxn modelId="{ADF4DCA9-313A-CC4D-853B-06FB03F5D155}" type="presParOf" srcId="{10503F4B-A735-E949-8F6A-4032FA16A7C4}" destId="{98A331D4-13ED-A940-BB30-BF39CE03982B}" srcOrd="7" destOrd="0" presId="urn:microsoft.com/office/officeart/2008/layout/LinedList"/>
    <dgm:cxn modelId="{104D37E9-ED7A-D04F-9482-A3DEBF995022}" type="presParOf" srcId="{98A331D4-13ED-A940-BB30-BF39CE03982B}" destId="{1A2F8AB8-0FCA-9247-A29F-9B7663302B2D}" srcOrd="0" destOrd="0" presId="urn:microsoft.com/office/officeart/2008/layout/LinedList"/>
    <dgm:cxn modelId="{22A6EEFC-E5DD-3D43-80C0-EA2713C2BA1D}" type="presParOf" srcId="{98A331D4-13ED-A940-BB30-BF39CE03982B}" destId="{84779FC1-0F2E-0440-8936-C9C718747039}" srcOrd="1" destOrd="0" presId="urn:microsoft.com/office/officeart/2008/layout/LinedList"/>
    <dgm:cxn modelId="{D21D288A-A143-914C-9047-F8B4BB701702}" type="presParOf" srcId="{10503F4B-A735-E949-8F6A-4032FA16A7C4}" destId="{051AB778-CEAE-604C-9FD4-58C1E02FECBC}" srcOrd="8" destOrd="0" presId="urn:microsoft.com/office/officeart/2008/layout/LinedList"/>
    <dgm:cxn modelId="{8A1262AF-FFAF-0D45-8F62-3F01EE5D7DEA}" type="presParOf" srcId="{10503F4B-A735-E949-8F6A-4032FA16A7C4}" destId="{FF74810B-D405-2842-B467-E9F23B4BED2E}" srcOrd="9" destOrd="0" presId="urn:microsoft.com/office/officeart/2008/layout/LinedList"/>
    <dgm:cxn modelId="{5E118CE1-4879-C341-A936-3B7D177A3F0A}" type="presParOf" srcId="{FF74810B-D405-2842-B467-E9F23B4BED2E}" destId="{6EF2DCF1-3F62-6E44-B3A9-2BF9D7F4BBBF}" srcOrd="0" destOrd="0" presId="urn:microsoft.com/office/officeart/2008/layout/LinedList"/>
    <dgm:cxn modelId="{F625F7C5-16A7-394A-80AA-DB1103A0C741}" type="presParOf" srcId="{FF74810B-D405-2842-B467-E9F23B4BED2E}" destId="{D5EFC7E9-81A7-9E4E-8052-994677E5964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477E56A-7752-4DD3-84E0-33577387BEB7}" type="doc">
      <dgm:prSet loTypeId="urn:microsoft.com/office/officeart/2008/layout/LinedList" loCatId="list" qsTypeId="urn:microsoft.com/office/officeart/2005/8/quickstyle/simple4" qsCatId="simple" csTypeId="urn:microsoft.com/office/officeart/2005/8/colors/accent0_3" csCatId="mainScheme"/>
      <dgm:spPr/>
      <dgm:t>
        <a:bodyPr/>
        <a:lstStyle/>
        <a:p>
          <a:endParaRPr lang="en-US"/>
        </a:p>
      </dgm:t>
    </dgm:pt>
    <dgm:pt modelId="{E98DF4D3-4B7A-412F-820C-7D72129B779E}">
      <dgm:prSet/>
      <dgm:spPr/>
      <dgm:t>
        <a:bodyPr/>
        <a:lstStyle/>
        <a:p>
          <a:r>
            <a:rPr lang="en-US" b="1"/>
            <a:t>Some athletes suffer from illness that can only be treated with prohibited substances</a:t>
          </a:r>
          <a:endParaRPr lang="en-US"/>
        </a:p>
      </dgm:t>
    </dgm:pt>
    <dgm:pt modelId="{D64AFA32-9058-4085-A9D8-37E05E86FDCC}" type="parTrans" cxnId="{6D3D4D39-D13D-433C-9BB3-79C1038603BE}">
      <dgm:prSet/>
      <dgm:spPr/>
      <dgm:t>
        <a:bodyPr/>
        <a:lstStyle/>
        <a:p>
          <a:endParaRPr lang="en-US"/>
        </a:p>
      </dgm:t>
    </dgm:pt>
    <dgm:pt modelId="{6E35BE40-4F45-4235-AF1E-2F4FD2AF3DCC}" type="sibTrans" cxnId="{6D3D4D39-D13D-433C-9BB3-79C1038603BE}">
      <dgm:prSet/>
      <dgm:spPr/>
      <dgm:t>
        <a:bodyPr/>
        <a:lstStyle/>
        <a:p>
          <a:endParaRPr lang="en-US"/>
        </a:p>
      </dgm:t>
    </dgm:pt>
    <dgm:pt modelId="{CC3C5891-ED60-4C09-95D0-9EE6C4C994FD}">
      <dgm:prSet/>
      <dgm:spPr/>
      <dgm:t>
        <a:bodyPr/>
        <a:lstStyle/>
        <a:p>
          <a:r>
            <a:rPr lang="en-US" b="1"/>
            <a:t>Example a diabetic athlete requires  insulin for survival</a:t>
          </a:r>
          <a:endParaRPr lang="en-US"/>
        </a:p>
      </dgm:t>
    </dgm:pt>
    <dgm:pt modelId="{2093BA11-6E00-4FD1-B1E6-CA969C7B6ACD}" type="parTrans" cxnId="{CAD49ADA-1585-4994-8F0B-E553E9124DCE}">
      <dgm:prSet/>
      <dgm:spPr/>
      <dgm:t>
        <a:bodyPr/>
        <a:lstStyle/>
        <a:p>
          <a:endParaRPr lang="en-US"/>
        </a:p>
      </dgm:t>
    </dgm:pt>
    <dgm:pt modelId="{8814B5AF-8937-4717-8E85-EB0582FE25C6}" type="sibTrans" cxnId="{CAD49ADA-1585-4994-8F0B-E553E9124DCE}">
      <dgm:prSet/>
      <dgm:spPr/>
      <dgm:t>
        <a:bodyPr/>
        <a:lstStyle/>
        <a:p>
          <a:endParaRPr lang="en-US"/>
        </a:p>
      </dgm:t>
    </dgm:pt>
    <dgm:pt modelId="{636056A0-590A-4E2D-A671-ACBFAD1B12A4}">
      <dgm:prSet/>
      <dgm:spPr/>
      <dgm:t>
        <a:bodyPr/>
        <a:lstStyle/>
        <a:p>
          <a:r>
            <a:rPr lang="en-US" b="1"/>
            <a:t>Therapeutic use exemption is a mechanism by which an athlete can get permission to use a prohibited substance to treat an illness</a:t>
          </a:r>
          <a:endParaRPr lang="en-US"/>
        </a:p>
      </dgm:t>
    </dgm:pt>
    <dgm:pt modelId="{551B9A4B-35BE-4157-AB34-38ECB68738D7}" type="parTrans" cxnId="{3AC3CB9D-89DE-44B6-9380-D427BA61BB17}">
      <dgm:prSet/>
      <dgm:spPr/>
      <dgm:t>
        <a:bodyPr/>
        <a:lstStyle/>
        <a:p>
          <a:endParaRPr lang="en-US"/>
        </a:p>
      </dgm:t>
    </dgm:pt>
    <dgm:pt modelId="{88BC4EBD-9783-420B-B679-DCF9D3C7E06E}" type="sibTrans" cxnId="{3AC3CB9D-89DE-44B6-9380-D427BA61BB17}">
      <dgm:prSet/>
      <dgm:spPr/>
      <dgm:t>
        <a:bodyPr/>
        <a:lstStyle/>
        <a:p>
          <a:endParaRPr lang="en-US"/>
        </a:p>
      </dgm:t>
    </dgm:pt>
    <dgm:pt modelId="{23C6F839-7AC2-49E9-A9D9-56B01C673546}">
      <dgm:prSet/>
      <dgm:spPr/>
      <dgm:t>
        <a:bodyPr/>
        <a:lstStyle/>
        <a:p>
          <a:r>
            <a:rPr lang="en-US" b="1" dirty="0"/>
            <a:t>All athletes competing in listed World Skate International Competition definition for doping control, who are using prohibited substances to treat medical conditions, must have a TUE approved in advance by World Skate</a:t>
          </a:r>
          <a:endParaRPr lang="en-US" dirty="0"/>
        </a:p>
      </dgm:t>
    </dgm:pt>
    <dgm:pt modelId="{D512356D-2DD3-47DB-A96B-4CEB4914947C}" type="parTrans" cxnId="{6E1A6B43-E1A6-4C60-A368-475B8275201E}">
      <dgm:prSet/>
      <dgm:spPr/>
      <dgm:t>
        <a:bodyPr/>
        <a:lstStyle/>
        <a:p>
          <a:endParaRPr lang="en-US"/>
        </a:p>
      </dgm:t>
    </dgm:pt>
    <dgm:pt modelId="{429B8DD7-A936-4BE4-BA89-B07B11BAF7FB}" type="sibTrans" cxnId="{6E1A6B43-E1A6-4C60-A368-475B8275201E}">
      <dgm:prSet/>
      <dgm:spPr/>
      <dgm:t>
        <a:bodyPr/>
        <a:lstStyle/>
        <a:p>
          <a:endParaRPr lang="en-US"/>
        </a:p>
      </dgm:t>
    </dgm:pt>
    <dgm:pt modelId="{62336009-B03E-F340-BDD8-3BEF9A58868F}" type="pres">
      <dgm:prSet presAssocID="{2477E56A-7752-4DD3-84E0-33577387BEB7}" presName="vert0" presStyleCnt="0">
        <dgm:presLayoutVars>
          <dgm:dir/>
          <dgm:animOne val="branch"/>
          <dgm:animLvl val="lvl"/>
        </dgm:presLayoutVars>
      </dgm:prSet>
      <dgm:spPr/>
    </dgm:pt>
    <dgm:pt modelId="{DD739809-2F7B-D34D-8586-EEB22F8B9ADB}" type="pres">
      <dgm:prSet presAssocID="{E98DF4D3-4B7A-412F-820C-7D72129B779E}" presName="thickLine" presStyleLbl="alignNode1" presStyleIdx="0" presStyleCnt="4"/>
      <dgm:spPr/>
    </dgm:pt>
    <dgm:pt modelId="{5A88220F-6E47-FB45-A601-4D82689F5CEF}" type="pres">
      <dgm:prSet presAssocID="{E98DF4D3-4B7A-412F-820C-7D72129B779E}" presName="horz1" presStyleCnt="0"/>
      <dgm:spPr/>
    </dgm:pt>
    <dgm:pt modelId="{28307755-5561-D040-A179-B63C2D7A3909}" type="pres">
      <dgm:prSet presAssocID="{E98DF4D3-4B7A-412F-820C-7D72129B779E}" presName="tx1" presStyleLbl="revTx" presStyleIdx="0" presStyleCnt="4"/>
      <dgm:spPr/>
    </dgm:pt>
    <dgm:pt modelId="{CC3D8294-9500-D24C-9A21-0173B52094B5}" type="pres">
      <dgm:prSet presAssocID="{E98DF4D3-4B7A-412F-820C-7D72129B779E}" presName="vert1" presStyleCnt="0"/>
      <dgm:spPr/>
    </dgm:pt>
    <dgm:pt modelId="{C69DEBBA-FAE8-534F-98C8-F87DC68CB387}" type="pres">
      <dgm:prSet presAssocID="{CC3C5891-ED60-4C09-95D0-9EE6C4C994FD}" presName="thickLine" presStyleLbl="alignNode1" presStyleIdx="1" presStyleCnt="4"/>
      <dgm:spPr/>
    </dgm:pt>
    <dgm:pt modelId="{36883F33-5490-EC49-B299-2C2C5ECA82FF}" type="pres">
      <dgm:prSet presAssocID="{CC3C5891-ED60-4C09-95D0-9EE6C4C994FD}" presName="horz1" presStyleCnt="0"/>
      <dgm:spPr/>
    </dgm:pt>
    <dgm:pt modelId="{269CF6BB-DFD6-1649-B24B-2BA4E5A272B0}" type="pres">
      <dgm:prSet presAssocID="{CC3C5891-ED60-4C09-95D0-9EE6C4C994FD}" presName="tx1" presStyleLbl="revTx" presStyleIdx="1" presStyleCnt="4"/>
      <dgm:spPr/>
    </dgm:pt>
    <dgm:pt modelId="{6F3C0537-8793-4046-AAE0-1A58825745D7}" type="pres">
      <dgm:prSet presAssocID="{CC3C5891-ED60-4C09-95D0-9EE6C4C994FD}" presName="vert1" presStyleCnt="0"/>
      <dgm:spPr/>
    </dgm:pt>
    <dgm:pt modelId="{BB2B914F-F546-7B44-B742-D27ABBB5A096}" type="pres">
      <dgm:prSet presAssocID="{636056A0-590A-4E2D-A671-ACBFAD1B12A4}" presName="thickLine" presStyleLbl="alignNode1" presStyleIdx="2" presStyleCnt="4"/>
      <dgm:spPr/>
    </dgm:pt>
    <dgm:pt modelId="{D8869DA0-8029-B64D-BE13-7F31754D6E6A}" type="pres">
      <dgm:prSet presAssocID="{636056A0-590A-4E2D-A671-ACBFAD1B12A4}" presName="horz1" presStyleCnt="0"/>
      <dgm:spPr/>
    </dgm:pt>
    <dgm:pt modelId="{6FD47D8A-68C9-4B49-BEC1-8CCF3BECD5FF}" type="pres">
      <dgm:prSet presAssocID="{636056A0-590A-4E2D-A671-ACBFAD1B12A4}" presName="tx1" presStyleLbl="revTx" presStyleIdx="2" presStyleCnt="4"/>
      <dgm:spPr/>
    </dgm:pt>
    <dgm:pt modelId="{164FC974-AA38-8C42-9366-3EF8C06E562C}" type="pres">
      <dgm:prSet presAssocID="{636056A0-590A-4E2D-A671-ACBFAD1B12A4}" presName="vert1" presStyleCnt="0"/>
      <dgm:spPr/>
    </dgm:pt>
    <dgm:pt modelId="{77A32FF8-3052-F84E-8923-CDEE65D23280}" type="pres">
      <dgm:prSet presAssocID="{23C6F839-7AC2-49E9-A9D9-56B01C673546}" presName="thickLine" presStyleLbl="alignNode1" presStyleIdx="3" presStyleCnt="4"/>
      <dgm:spPr/>
    </dgm:pt>
    <dgm:pt modelId="{1B98808D-40B7-4B41-9DAA-2D7BDC196C82}" type="pres">
      <dgm:prSet presAssocID="{23C6F839-7AC2-49E9-A9D9-56B01C673546}" presName="horz1" presStyleCnt="0"/>
      <dgm:spPr/>
    </dgm:pt>
    <dgm:pt modelId="{D27EB161-1803-BE43-9524-1E015A82AFA3}" type="pres">
      <dgm:prSet presAssocID="{23C6F839-7AC2-49E9-A9D9-56B01C673546}" presName="tx1" presStyleLbl="revTx" presStyleIdx="3" presStyleCnt="4"/>
      <dgm:spPr/>
    </dgm:pt>
    <dgm:pt modelId="{68E2C734-30FC-3D45-A5D7-BD31777A9EC4}" type="pres">
      <dgm:prSet presAssocID="{23C6F839-7AC2-49E9-A9D9-56B01C673546}" presName="vert1" presStyleCnt="0"/>
      <dgm:spPr/>
    </dgm:pt>
  </dgm:ptLst>
  <dgm:cxnLst>
    <dgm:cxn modelId="{6DC0BC10-0318-6E46-A211-9C765FBC851B}" type="presOf" srcId="{CC3C5891-ED60-4C09-95D0-9EE6C4C994FD}" destId="{269CF6BB-DFD6-1649-B24B-2BA4E5A272B0}" srcOrd="0" destOrd="0" presId="urn:microsoft.com/office/officeart/2008/layout/LinedList"/>
    <dgm:cxn modelId="{F2EFE01A-2E58-BD47-AEC6-C7EC68874439}" type="presOf" srcId="{E98DF4D3-4B7A-412F-820C-7D72129B779E}" destId="{28307755-5561-D040-A179-B63C2D7A3909}" srcOrd="0" destOrd="0" presId="urn:microsoft.com/office/officeart/2008/layout/LinedList"/>
    <dgm:cxn modelId="{6D3D4D39-D13D-433C-9BB3-79C1038603BE}" srcId="{2477E56A-7752-4DD3-84E0-33577387BEB7}" destId="{E98DF4D3-4B7A-412F-820C-7D72129B779E}" srcOrd="0" destOrd="0" parTransId="{D64AFA32-9058-4085-A9D8-37E05E86FDCC}" sibTransId="{6E35BE40-4F45-4235-AF1E-2F4FD2AF3DCC}"/>
    <dgm:cxn modelId="{6E1A6B43-E1A6-4C60-A368-475B8275201E}" srcId="{2477E56A-7752-4DD3-84E0-33577387BEB7}" destId="{23C6F839-7AC2-49E9-A9D9-56B01C673546}" srcOrd="3" destOrd="0" parTransId="{D512356D-2DD3-47DB-A96B-4CEB4914947C}" sibTransId="{429B8DD7-A936-4BE4-BA89-B07B11BAF7FB}"/>
    <dgm:cxn modelId="{3AC3CB9D-89DE-44B6-9380-D427BA61BB17}" srcId="{2477E56A-7752-4DD3-84E0-33577387BEB7}" destId="{636056A0-590A-4E2D-A671-ACBFAD1B12A4}" srcOrd="2" destOrd="0" parTransId="{551B9A4B-35BE-4157-AB34-38ECB68738D7}" sibTransId="{88BC4EBD-9783-420B-B679-DCF9D3C7E06E}"/>
    <dgm:cxn modelId="{763D44C8-EE09-574F-8E53-91BBB4A5730E}" type="presOf" srcId="{636056A0-590A-4E2D-A671-ACBFAD1B12A4}" destId="{6FD47D8A-68C9-4B49-BEC1-8CCF3BECD5FF}" srcOrd="0" destOrd="0" presId="urn:microsoft.com/office/officeart/2008/layout/LinedList"/>
    <dgm:cxn modelId="{F31A9BD2-FB68-C843-A53E-E49F8AC4EEF7}" type="presOf" srcId="{23C6F839-7AC2-49E9-A9D9-56B01C673546}" destId="{D27EB161-1803-BE43-9524-1E015A82AFA3}" srcOrd="0" destOrd="0" presId="urn:microsoft.com/office/officeart/2008/layout/LinedList"/>
    <dgm:cxn modelId="{CAD49ADA-1585-4994-8F0B-E553E9124DCE}" srcId="{2477E56A-7752-4DD3-84E0-33577387BEB7}" destId="{CC3C5891-ED60-4C09-95D0-9EE6C4C994FD}" srcOrd="1" destOrd="0" parTransId="{2093BA11-6E00-4FD1-B1E6-CA969C7B6ACD}" sibTransId="{8814B5AF-8937-4717-8E85-EB0582FE25C6}"/>
    <dgm:cxn modelId="{691570FE-5D6A-414A-9858-07F81BC321E8}" type="presOf" srcId="{2477E56A-7752-4DD3-84E0-33577387BEB7}" destId="{62336009-B03E-F340-BDD8-3BEF9A58868F}" srcOrd="0" destOrd="0" presId="urn:microsoft.com/office/officeart/2008/layout/LinedList"/>
    <dgm:cxn modelId="{810FBC81-1B8D-D247-B6A7-C256E8AB6E6F}" type="presParOf" srcId="{62336009-B03E-F340-BDD8-3BEF9A58868F}" destId="{DD739809-2F7B-D34D-8586-EEB22F8B9ADB}" srcOrd="0" destOrd="0" presId="urn:microsoft.com/office/officeart/2008/layout/LinedList"/>
    <dgm:cxn modelId="{398DCECD-967B-3141-AF6A-5E6D8C10EB55}" type="presParOf" srcId="{62336009-B03E-F340-BDD8-3BEF9A58868F}" destId="{5A88220F-6E47-FB45-A601-4D82689F5CEF}" srcOrd="1" destOrd="0" presId="urn:microsoft.com/office/officeart/2008/layout/LinedList"/>
    <dgm:cxn modelId="{77E19ED3-D263-0248-A0EB-94712320F212}" type="presParOf" srcId="{5A88220F-6E47-FB45-A601-4D82689F5CEF}" destId="{28307755-5561-D040-A179-B63C2D7A3909}" srcOrd="0" destOrd="0" presId="urn:microsoft.com/office/officeart/2008/layout/LinedList"/>
    <dgm:cxn modelId="{55295C1D-56CF-7141-AD47-13C8872C1C44}" type="presParOf" srcId="{5A88220F-6E47-FB45-A601-4D82689F5CEF}" destId="{CC3D8294-9500-D24C-9A21-0173B52094B5}" srcOrd="1" destOrd="0" presId="urn:microsoft.com/office/officeart/2008/layout/LinedList"/>
    <dgm:cxn modelId="{E10D0C44-AFA9-8F4A-9CEF-D4335B79C48E}" type="presParOf" srcId="{62336009-B03E-F340-BDD8-3BEF9A58868F}" destId="{C69DEBBA-FAE8-534F-98C8-F87DC68CB387}" srcOrd="2" destOrd="0" presId="urn:microsoft.com/office/officeart/2008/layout/LinedList"/>
    <dgm:cxn modelId="{0B1876F1-95ED-E144-BD42-1AA592B847C8}" type="presParOf" srcId="{62336009-B03E-F340-BDD8-3BEF9A58868F}" destId="{36883F33-5490-EC49-B299-2C2C5ECA82FF}" srcOrd="3" destOrd="0" presId="urn:microsoft.com/office/officeart/2008/layout/LinedList"/>
    <dgm:cxn modelId="{BFF87DF0-442D-4C45-816F-4E9AA6CFEFE5}" type="presParOf" srcId="{36883F33-5490-EC49-B299-2C2C5ECA82FF}" destId="{269CF6BB-DFD6-1649-B24B-2BA4E5A272B0}" srcOrd="0" destOrd="0" presId="urn:microsoft.com/office/officeart/2008/layout/LinedList"/>
    <dgm:cxn modelId="{E6F7CEF0-AE43-094D-B37E-9A0B6142AE3A}" type="presParOf" srcId="{36883F33-5490-EC49-B299-2C2C5ECA82FF}" destId="{6F3C0537-8793-4046-AAE0-1A58825745D7}" srcOrd="1" destOrd="0" presId="urn:microsoft.com/office/officeart/2008/layout/LinedList"/>
    <dgm:cxn modelId="{175D3957-E4EE-F64D-8EAD-5DC4C5A49F22}" type="presParOf" srcId="{62336009-B03E-F340-BDD8-3BEF9A58868F}" destId="{BB2B914F-F546-7B44-B742-D27ABBB5A096}" srcOrd="4" destOrd="0" presId="urn:microsoft.com/office/officeart/2008/layout/LinedList"/>
    <dgm:cxn modelId="{226D9711-DCEE-4F4F-98E4-BA19F3FC5507}" type="presParOf" srcId="{62336009-B03E-F340-BDD8-3BEF9A58868F}" destId="{D8869DA0-8029-B64D-BE13-7F31754D6E6A}" srcOrd="5" destOrd="0" presId="urn:microsoft.com/office/officeart/2008/layout/LinedList"/>
    <dgm:cxn modelId="{246D534C-5F9F-AC40-B62F-23EFA48CD356}" type="presParOf" srcId="{D8869DA0-8029-B64D-BE13-7F31754D6E6A}" destId="{6FD47D8A-68C9-4B49-BEC1-8CCF3BECD5FF}" srcOrd="0" destOrd="0" presId="urn:microsoft.com/office/officeart/2008/layout/LinedList"/>
    <dgm:cxn modelId="{85158309-88BE-B24B-B0E9-8411B42D9A72}" type="presParOf" srcId="{D8869DA0-8029-B64D-BE13-7F31754D6E6A}" destId="{164FC974-AA38-8C42-9366-3EF8C06E562C}" srcOrd="1" destOrd="0" presId="urn:microsoft.com/office/officeart/2008/layout/LinedList"/>
    <dgm:cxn modelId="{62BA01A9-1089-3D4F-A418-1BCCF42549F8}" type="presParOf" srcId="{62336009-B03E-F340-BDD8-3BEF9A58868F}" destId="{77A32FF8-3052-F84E-8923-CDEE65D23280}" srcOrd="6" destOrd="0" presId="urn:microsoft.com/office/officeart/2008/layout/LinedList"/>
    <dgm:cxn modelId="{A6644FBE-783C-DD49-B55F-E4CC10837294}" type="presParOf" srcId="{62336009-B03E-F340-BDD8-3BEF9A58868F}" destId="{1B98808D-40B7-4B41-9DAA-2D7BDC196C82}" srcOrd="7" destOrd="0" presId="urn:microsoft.com/office/officeart/2008/layout/LinedList"/>
    <dgm:cxn modelId="{077EA2A7-F53D-C642-BADB-9A96CA2136A7}" type="presParOf" srcId="{1B98808D-40B7-4B41-9DAA-2D7BDC196C82}" destId="{D27EB161-1803-BE43-9524-1E015A82AFA3}" srcOrd="0" destOrd="0" presId="urn:microsoft.com/office/officeart/2008/layout/LinedList"/>
    <dgm:cxn modelId="{C699D877-0646-B745-A351-46B79F5B4397}" type="presParOf" srcId="{1B98808D-40B7-4B41-9DAA-2D7BDC196C82}" destId="{68E2C734-30FC-3D45-A5D7-BD31777A9EC4}"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03C938-219E-5947-A5BD-EFDDD481D22C}">
      <dsp:nvSpPr>
        <dsp:cNvPr id="0" name=""/>
        <dsp:cNvSpPr/>
      </dsp:nvSpPr>
      <dsp:spPr>
        <a:xfrm>
          <a:off x="0" y="0"/>
          <a:ext cx="655534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DF57D2-1A82-8042-AFCA-4E4ABC851A88}">
      <dsp:nvSpPr>
        <dsp:cNvPr id="0" name=""/>
        <dsp:cNvSpPr/>
      </dsp:nvSpPr>
      <dsp:spPr>
        <a:xfrm>
          <a:off x="0" y="0"/>
          <a:ext cx="6555347" cy="1386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a:t>I am pleased to be able to talk with all of you, to help develop a culture within World Skate that:</a:t>
          </a:r>
          <a:endParaRPr lang="en-US" sz="2800" kern="1200"/>
        </a:p>
      </dsp:txBody>
      <dsp:txXfrm>
        <a:off x="0" y="0"/>
        <a:ext cx="6555347" cy="1386511"/>
      </dsp:txXfrm>
    </dsp:sp>
    <dsp:sp modelId="{E2BC242D-8A03-E844-833A-A6103598E433}">
      <dsp:nvSpPr>
        <dsp:cNvPr id="0" name=""/>
        <dsp:cNvSpPr/>
      </dsp:nvSpPr>
      <dsp:spPr>
        <a:xfrm>
          <a:off x="0" y="1386511"/>
          <a:ext cx="655534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657CFD5-D91B-E74C-80D3-D859F6B464E7}">
      <dsp:nvSpPr>
        <dsp:cNvPr id="0" name=""/>
        <dsp:cNvSpPr/>
      </dsp:nvSpPr>
      <dsp:spPr>
        <a:xfrm>
          <a:off x="0" y="1386511"/>
          <a:ext cx="6555347" cy="1386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a:t>deliberate doping is not OK </a:t>
          </a:r>
          <a:endParaRPr lang="en-US" sz="2800" kern="1200"/>
        </a:p>
      </dsp:txBody>
      <dsp:txXfrm>
        <a:off x="0" y="1386511"/>
        <a:ext cx="6555347" cy="1386511"/>
      </dsp:txXfrm>
    </dsp:sp>
    <dsp:sp modelId="{623F2037-BFE9-5941-928C-5330E5559FE4}">
      <dsp:nvSpPr>
        <dsp:cNvPr id="0" name=""/>
        <dsp:cNvSpPr/>
      </dsp:nvSpPr>
      <dsp:spPr>
        <a:xfrm>
          <a:off x="0" y="2773023"/>
          <a:ext cx="655534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89A7C8-13E5-D74C-A1A3-B1B6108F7BDC}">
      <dsp:nvSpPr>
        <dsp:cNvPr id="0" name=""/>
        <dsp:cNvSpPr/>
      </dsp:nvSpPr>
      <dsp:spPr>
        <a:xfrm>
          <a:off x="0" y="2773023"/>
          <a:ext cx="6555347" cy="1386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a:t>And</a:t>
          </a:r>
          <a:endParaRPr lang="en-US" sz="2800" kern="1200"/>
        </a:p>
      </dsp:txBody>
      <dsp:txXfrm>
        <a:off x="0" y="2773023"/>
        <a:ext cx="6555347" cy="1386511"/>
      </dsp:txXfrm>
    </dsp:sp>
    <dsp:sp modelId="{AF7E4C34-5729-0641-B5D3-1AFFF8E4FFBF}">
      <dsp:nvSpPr>
        <dsp:cNvPr id="0" name=""/>
        <dsp:cNvSpPr/>
      </dsp:nvSpPr>
      <dsp:spPr>
        <a:xfrm>
          <a:off x="0" y="4159535"/>
          <a:ext cx="655534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C21988-60B1-4A41-A41B-BAEC36EDECF7}">
      <dsp:nvSpPr>
        <dsp:cNvPr id="0" name=""/>
        <dsp:cNvSpPr/>
      </dsp:nvSpPr>
      <dsp:spPr>
        <a:xfrm>
          <a:off x="0" y="4159535"/>
          <a:ext cx="6555347" cy="1386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b="1" kern="1200"/>
            <a:t>no person is sanctioned because of a mistake.</a:t>
          </a:r>
          <a:endParaRPr lang="en-US" sz="2800" kern="1200"/>
        </a:p>
      </dsp:txBody>
      <dsp:txXfrm>
        <a:off x="0" y="4159535"/>
        <a:ext cx="6555347" cy="138651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0D1025-7C62-E84A-ADA9-F6C1C796EE75}">
      <dsp:nvSpPr>
        <dsp:cNvPr id="0" name=""/>
        <dsp:cNvSpPr/>
      </dsp:nvSpPr>
      <dsp:spPr>
        <a:xfrm>
          <a:off x="0" y="2663"/>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C35527A-4774-9546-9E27-39FBB314C68D}">
      <dsp:nvSpPr>
        <dsp:cNvPr id="0" name=""/>
        <dsp:cNvSpPr/>
      </dsp:nvSpPr>
      <dsp:spPr>
        <a:xfrm>
          <a:off x="0" y="2663"/>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t>A TUE issued by a NADO is acceptable to WSK provided the athlete has submitted a request to WSK for approval and the TUE has been issued in accordance with international standards for TUE</a:t>
          </a:r>
          <a:endParaRPr lang="en-US" sz="2100" kern="1200" dirty="0"/>
        </a:p>
      </dsp:txBody>
      <dsp:txXfrm>
        <a:off x="0" y="2663"/>
        <a:ext cx="6666833" cy="1816197"/>
      </dsp:txXfrm>
    </dsp:sp>
    <dsp:sp modelId="{F12C6588-B191-4449-B6C8-A2148353B64E}">
      <dsp:nvSpPr>
        <dsp:cNvPr id="0" name=""/>
        <dsp:cNvSpPr/>
      </dsp:nvSpPr>
      <dsp:spPr>
        <a:xfrm>
          <a:off x="0" y="1818861"/>
          <a:ext cx="6666833" cy="0"/>
        </a:xfrm>
        <a:prstGeom prst="line">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w="6350" cap="flat" cmpd="sng" algn="ctr">
          <a:solidFill>
            <a:schemeClr val="accent2">
              <a:hueOff val="-727682"/>
              <a:satOff val="-41964"/>
              <a:lumOff val="4314"/>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31376E7-3E48-274A-B3EA-6BE1D4B7036E}">
      <dsp:nvSpPr>
        <dsp:cNvPr id="0" name=""/>
        <dsp:cNvSpPr/>
      </dsp:nvSpPr>
      <dsp:spPr>
        <a:xfrm>
          <a:off x="0" y="1818861"/>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t>Athletes who are not classed as International athletes and who are not competing in specified WSK International Competitions, are advised to have a medical file prepared ready to apply for a retroactive TUE if tested</a:t>
          </a:r>
        </a:p>
        <a:p>
          <a:pPr marL="0" lvl="0" indent="0" algn="l" defTabSz="933450">
            <a:lnSpc>
              <a:spcPct val="90000"/>
            </a:lnSpc>
            <a:spcBef>
              <a:spcPct val="0"/>
            </a:spcBef>
            <a:spcAft>
              <a:spcPct val="35000"/>
            </a:spcAft>
            <a:buNone/>
          </a:pPr>
          <a:endParaRPr lang="en-US" sz="2100" kern="1200" dirty="0"/>
        </a:p>
      </dsp:txBody>
      <dsp:txXfrm>
        <a:off x="0" y="1818861"/>
        <a:ext cx="6666833" cy="1816197"/>
      </dsp:txXfrm>
    </dsp:sp>
    <dsp:sp modelId="{9825AA24-6F18-D745-9F9D-802EC977132E}">
      <dsp:nvSpPr>
        <dsp:cNvPr id="0" name=""/>
        <dsp:cNvSpPr/>
      </dsp:nvSpPr>
      <dsp:spPr>
        <a:xfrm>
          <a:off x="0" y="3635058"/>
          <a:ext cx="6666833" cy="0"/>
        </a:xfrm>
        <a:prstGeom prst="line">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2686723-BC93-354A-A382-B0B0DDA1A0ED}">
      <dsp:nvSpPr>
        <dsp:cNvPr id="0" name=""/>
        <dsp:cNvSpPr/>
      </dsp:nvSpPr>
      <dsp:spPr>
        <a:xfrm>
          <a:off x="0" y="3635058"/>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t>Applications for retroactive TUEs MUST meet all the requirements for in advance approved TUEs</a:t>
          </a:r>
        </a:p>
        <a:p>
          <a:pPr marL="0" lvl="0" indent="0" algn="l" defTabSz="933450">
            <a:lnSpc>
              <a:spcPct val="90000"/>
            </a:lnSpc>
            <a:spcBef>
              <a:spcPct val="0"/>
            </a:spcBef>
            <a:spcAft>
              <a:spcPct val="35000"/>
            </a:spcAft>
            <a:buNone/>
          </a:pPr>
          <a:endParaRPr lang="en-US" sz="2100" b="1" kern="1200" dirty="0"/>
        </a:p>
        <a:p>
          <a:pPr marL="0" lvl="0" indent="0" algn="l" defTabSz="933450">
            <a:lnSpc>
              <a:spcPct val="90000"/>
            </a:lnSpc>
            <a:spcBef>
              <a:spcPct val="0"/>
            </a:spcBef>
            <a:spcAft>
              <a:spcPct val="35000"/>
            </a:spcAft>
            <a:buNone/>
          </a:pPr>
          <a:r>
            <a:rPr lang="en-US" sz="2100" b="1" kern="1200" dirty="0"/>
            <a:t>See later slide for other available TUEs</a:t>
          </a:r>
          <a:endParaRPr lang="en-US" sz="2100" kern="1200" dirty="0"/>
        </a:p>
      </dsp:txBody>
      <dsp:txXfrm>
        <a:off x="0" y="3635058"/>
        <a:ext cx="6666833" cy="181619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6CCDE5-E301-C240-A697-7BC775E5132B}">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91A61A-2DFA-AA42-AF47-6DBDDF987A7C}">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a:t>Emergency – ensure you know the diagnosis what treatment and dose was given and by what route</a:t>
          </a:r>
          <a:endParaRPr lang="en-US" sz="2000" kern="1200"/>
        </a:p>
      </dsp:txBody>
      <dsp:txXfrm>
        <a:off x="0" y="0"/>
        <a:ext cx="6492875" cy="1276350"/>
      </dsp:txXfrm>
    </dsp:sp>
    <dsp:sp modelId="{8958E076-03AD-A74E-9D5A-AA309882A6A2}">
      <dsp:nvSpPr>
        <dsp:cNvPr id="0" name=""/>
        <dsp:cNvSpPr/>
      </dsp:nvSpPr>
      <dsp:spPr>
        <a:xfrm>
          <a:off x="0" y="1276350"/>
          <a:ext cx="6492875"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1ABC60-AC2F-4F46-8355-A54551A5165D}">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a:t>Insufficient time to finalise TUE before the test. World Skate should have an application on file</a:t>
          </a:r>
          <a:endParaRPr lang="en-US" sz="2000" kern="1200"/>
        </a:p>
      </dsp:txBody>
      <dsp:txXfrm>
        <a:off x="0" y="1276350"/>
        <a:ext cx="6492875" cy="1276350"/>
      </dsp:txXfrm>
    </dsp:sp>
    <dsp:sp modelId="{7E49D087-1BAE-214D-A2C7-8482DFD1E429}">
      <dsp:nvSpPr>
        <dsp:cNvPr id="0" name=""/>
        <dsp:cNvSpPr/>
      </dsp:nvSpPr>
      <dsp:spPr>
        <a:xfrm>
          <a:off x="0" y="2552700"/>
          <a:ext cx="6492875"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EC5437C-B734-F94B-8929-CD3972253A24}">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a:t>Retroactive – athlete is not required to have an in advance TUE – athletes taking prohibited medication should have a medical file prepared to submit in this circumstance</a:t>
          </a:r>
          <a:endParaRPr lang="en-US" sz="2000" kern="1200"/>
        </a:p>
      </dsp:txBody>
      <dsp:txXfrm>
        <a:off x="0" y="2552700"/>
        <a:ext cx="6492875" cy="1276350"/>
      </dsp:txXfrm>
    </dsp:sp>
    <dsp:sp modelId="{02BF6E89-0AA6-B741-894C-9359B5955449}">
      <dsp:nvSpPr>
        <dsp:cNvPr id="0" name=""/>
        <dsp:cNvSpPr/>
      </dsp:nvSpPr>
      <dsp:spPr>
        <a:xfrm>
          <a:off x="0" y="3829050"/>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D345A3A-8EFD-7341-B552-D62DC22254EE}">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a:t>In the interest of fairness – should happen infrequently and requires WADA approval</a:t>
          </a:r>
          <a:endParaRPr lang="en-US" sz="2000" kern="1200"/>
        </a:p>
      </dsp:txBody>
      <dsp:txXfrm>
        <a:off x="0" y="3829050"/>
        <a:ext cx="6492875" cy="127635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BFB612-116D-7642-8D0E-F8EE41362E2E}">
      <dsp:nvSpPr>
        <dsp:cNvPr id="0" name=""/>
        <dsp:cNvSpPr/>
      </dsp:nvSpPr>
      <dsp:spPr>
        <a:xfrm>
          <a:off x="0" y="665"/>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B221182-B90A-9E4B-9C0D-44E74B91A228}">
      <dsp:nvSpPr>
        <dsp:cNvPr id="0" name=""/>
        <dsp:cNvSpPr/>
      </dsp:nvSpPr>
      <dsp:spPr>
        <a:xfrm>
          <a:off x="0" y="665"/>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b="1" kern="1200" dirty="0"/>
            <a:t>1 in 5 supplements on sale in Australia for athletes contained a banned substance. This is same situation world wide</a:t>
          </a:r>
        </a:p>
      </dsp:txBody>
      <dsp:txXfrm>
        <a:off x="0" y="665"/>
        <a:ext cx="6666833" cy="1090517"/>
      </dsp:txXfrm>
    </dsp:sp>
    <dsp:sp modelId="{23FB8601-688E-AC42-B4C1-D7544AA9D485}">
      <dsp:nvSpPr>
        <dsp:cNvPr id="0" name=""/>
        <dsp:cNvSpPr/>
      </dsp:nvSpPr>
      <dsp:spPr>
        <a:xfrm>
          <a:off x="0" y="1091183"/>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582354D-5FCC-1847-B8C7-5A35BF574860}">
      <dsp:nvSpPr>
        <dsp:cNvPr id="0" name=""/>
        <dsp:cNvSpPr/>
      </dsp:nvSpPr>
      <dsp:spPr>
        <a:xfrm>
          <a:off x="0" y="1091183"/>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b="1" kern="1200" dirty="0"/>
            <a:t>Evidence is that supplements don’t work or they contain a known banned substance</a:t>
          </a:r>
        </a:p>
      </dsp:txBody>
      <dsp:txXfrm>
        <a:off x="0" y="1091183"/>
        <a:ext cx="6666833" cy="1090517"/>
      </dsp:txXfrm>
    </dsp:sp>
    <dsp:sp modelId="{0D54D67A-6BC8-0946-A5F8-092D857CB408}">
      <dsp:nvSpPr>
        <dsp:cNvPr id="0" name=""/>
        <dsp:cNvSpPr/>
      </dsp:nvSpPr>
      <dsp:spPr>
        <a:xfrm>
          <a:off x="0" y="2181701"/>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23C415D-DCA5-764F-8352-CC6D2F33107C}">
      <dsp:nvSpPr>
        <dsp:cNvPr id="0" name=""/>
        <dsp:cNvSpPr/>
      </dsp:nvSpPr>
      <dsp:spPr>
        <a:xfrm>
          <a:off x="0" y="2181701"/>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b="1" kern="1200" dirty="0"/>
            <a:t>There is a bigger danger from supplements purchased on the internet. A positive test can be due to deliberate false labelling by the manufacturer, contamination of the product in manufacturing or use of alternative name</a:t>
          </a:r>
        </a:p>
      </dsp:txBody>
      <dsp:txXfrm>
        <a:off x="0" y="2181701"/>
        <a:ext cx="6666833" cy="1090517"/>
      </dsp:txXfrm>
    </dsp:sp>
    <dsp:sp modelId="{BF7C3BC7-862F-5D48-94EF-AA11AD61E77F}">
      <dsp:nvSpPr>
        <dsp:cNvPr id="0" name=""/>
        <dsp:cNvSpPr/>
      </dsp:nvSpPr>
      <dsp:spPr>
        <a:xfrm>
          <a:off x="0" y="3272218"/>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9A7A9FB-1EF1-7B4E-8299-5856E1313878}">
      <dsp:nvSpPr>
        <dsp:cNvPr id="0" name=""/>
        <dsp:cNvSpPr/>
      </dsp:nvSpPr>
      <dsp:spPr>
        <a:xfrm>
          <a:off x="0" y="3272218"/>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b="1" kern="1200" dirty="0"/>
            <a:t>Supplements can be injurious to athlete health </a:t>
          </a:r>
          <a:r>
            <a:rPr lang="en-US" sz="1700" b="1" kern="1200" dirty="0" err="1"/>
            <a:t>eg</a:t>
          </a:r>
          <a:r>
            <a:rPr lang="en-US" sz="1700" b="1" kern="1200" dirty="0"/>
            <a:t> </a:t>
          </a:r>
          <a:r>
            <a:rPr lang="en-US" sz="1700" b="1" kern="1200" dirty="0" err="1"/>
            <a:t>Oxyelite</a:t>
          </a:r>
          <a:r>
            <a:rPr lang="en-US" sz="1700" b="1" kern="1200" dirty="0"/>
            <a:t> – 1 died, 2 required liver transpla</a:t>
          </a:r>
          <a:r>
            <a:rPr lang="en-US" sz="1700" kern="1200" dirty="0"/>
            <a:t>nt</a:t>
          </a:r>
        </a:p>
      </dsp:txBody>
      <dsp:txXfrm>
        <a:off x="0" y="3272218"/>
        <a:ext cx="6666833" cy="1090517"/>
      </dsp:txXfrm>
    </dsp:sp>
    <dsp:sp modelId="{4E91E237-DC2B-BC40-9612-769D08A3400D}">
      <dsp:nvSpPr>
        <dsp:cNvPr id="0" name=""/>
        <dsp:cNvSpPr/>
      </dsp:nvSpPr>
      <dsp:spPr>
        <a:xfrm>
          <a:off x="0" y="4362736"/>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38E0557-84CD-6C45-9F7B-2B0836302AA9}">
      <dsp:nvSpPr>
        <dsp:cNvPr id="0" name=""/>
        <dsp:cNvSpPr/>
      </dsp:nvSpPr>
      <dsp:spPr>
        <a:xfrm>
          <a:off x="0" y="4362736"/>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b="1" kern="1200" dirty="0"/>
            <a:t>Remember the athlete can be tested any time and takes total responsibility for a prohibited substance in his sample whether deliberate doping or not</a:t>
          </a:r>
        </a:p>
      </dsp:txBody>
      <dsp:txXfrm>
        <a:off x="0" y="4362736"/>
        <a:ext cx="6666833" cy="109051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6A39F0-993E-274E-AC56-19F5BF60274A}">
      <dsp:nvSpPr>
        <dsp:cNvPr id="0" name=""/>
        <dsp:cNvSpPr/>
      </dsp:nvSpPr>
      <dsp:spPr>
        <a:xfrm>
          <a:off x="32" y="445858"/>
          <a:ext cx="3115312" cy="1224283"/>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b="1" kern="1200"/>
            <a:t>Consider third party testing which tests individual batches of supplements for prohibited substances</a:t>
          </a:r>
          <a:endParaRPr lang="en-US" sz="1900" kern="1200"/>
        </a:p>
      </dsp:txBody>
      <dsp:txXfrm>
        <a:off x="32" y="445858"/>
        <a:ext cx="3115312" cy="1224283"/>
      </dsp:txXfrm>
    </dsp:sp>
    <dsp:sp modelId="{9279F8CA-F43D-5A41-800E-3A6B6B43DDFC}">
      <dsp:nvSpPr>
        <dsp:cNvPr id="0" name=""/>
        <dsp:cNvSpPr/>
      </dsp:nvSpPr>
      <dsp:spPr>
        <a:xfrm>
          <a:off x="32" y="1670141"/>
          <a:ext cx="3115312" cy="3337920"/>
        </a:xfrm>
        <a:prstGeom prst="rect">
          <a:avLst/>
        </a:prstGeom>
        <a:solidFill>
          <a:schemeClr val="accent2">
            <a:tint val="40000"/>
            <a:alpha val="90000"/>
            <a:hueOff val="0"/>
            <a:satOff val="0"/>
            <a:lumOff val="0"/>
            <a:alphaOff val="0"/>
          </a:schemeClr>
        </a:solidFill>
        <a:ln w="6350" cap="flat" cmpd="sng" algn="ctr">
          <a:solidFill>
            <a:schemeClr val="accent2">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GB" sz="1900" b="1" u="sng" kern="1200">
              <a:hlinkClick xmlns:r="http://schemas.openxmlformats.org/officeDocument/2006/relationships" r:id="rId1"/>
            </a:rPr>
            <a:t>NSF International Certified for Sport</a:t>
          </a:r>
          <a:endParaRPr lang="en-US" sz="1900" kern="1200"/>
        </a:p>
        <a:p>
          <a:pPr marL="171450" lvl="1" indent="-171450" algn="l" defTabSz="844550">
            <a:lnSpc>
              <a:spcPct val="90000"/>
            </a:lnSpc>
            <a:spcBef>
              <a:spcPct val="0"/>
            </a:spcBef>
            <a:spcAft>
              <a:spcPct val="15000"/>
            </a:spcAft>
            <a:buChar char="•"/>
          </a:pPr>
          <a:r>
            <a:rPr lang="en-GB" sz="1900" b="1" u="sng" kern="1200">
              <a:hlinkClick xmlns:r="http://schemas.openxmlformats.org/officeDocument/2006/relationships" r:id="rId2"/>
            </a:rPr>
            <a:t>HASTA supplement checking</a:t>
          </a:r>
          <a:endParaRPr lang="en-US" sz="1900" kern="1200"/>
        </a:p>
        <a:p>
          <a:pPr marL="171450" lvl="1" indent="-171450" algn="l" defTabSz="844550">
            <a:lnSpc>
              <a:spcPct val="90000"/>
            </a:lnSpc>
            <a:spcBef>
              <a:spcPct val="0"/>
            </a:spcBef>
            <a:spcAft>
              <a:spcPct val="15000"/>
            </a:spcAft>
            <a:buChar char="•"/>
          </a:pPr>
          <a:r>
            <a:rPr lang="en-GB" sz="1900" b="1" u="sng" kern="1200">
              <a:hlinkClick xmlns:r="http://schemas.openxmlformats.org/officeDocument/2006/relationships" r:id="rId3"/>
            </a:rPr>
            <a:t>Informed Sport</a:t>
          </a:r>
          <a:endParaRPr lang="en-US" sz="1900" kern="1200"/>
        </a:p>
      </dsp:txBody>
      <dsp:txXfrm>
        <a:off x="32" y="1670141"/>
        <a:ext cx="3115312" cy="3337920"/>
      </dsp:txXfrm>
    </dsp:sp>
    <dsp:sp modelId="{37EA582C-2CF7-BF46-B346-AFE657B9FBE1}">
      <dsp:nvSpPr>
        <dsp:cNvPr id="0" name=""/>
        <dsp:cNvSpPr/>
      </dsp:nvSpPr>
      <dsp:spPr>
        <a:xfrm>
          <a:off x="3551488" y="445858"/>
          <a:ext cx="3115312" cy="1224283"/>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AU" sz="1900" b="1" kern="1200"/>
            <a:t>Some more useful information</a:t>
          </a:r>
          <a:endParaRPr lang="en-US" sz="1900" kern="1200"/>
        </a:p>
      </dsp:txBody>
      <dsp:txXfrm>
        <a:off x="3551488" y="445858"/>
        <a:ext cx="3115312" cy="1224283"/>
      </dsp:txXfrm>
    </dsp:sp>
    <dsp:sp modelId="{AC6D9C6C-AF73-0A4A-BE03-6819CE739C08}">
      <dsp:nvSpPr>
        <dsp:cNvPr id="0" name=""/>
        <dsp:cNvSpPr/>
      </dsp:nvSpPr>
      <dsp:spPr>
        <a:xfrm>
          <a:off x="3551488" y="1670141"/>
          <a:ext cx="3115312" cy="3337920"/>
        </a:xfrm>
        <a:prstGeom prst="rect">
          <a:avLst/>
        </a:prstGeom>
        <a:solidFill>
          <a:schemeClr val="accent3">
            <a:tint val="40000"/>
            <a:alpha val="90000"/>
            <a:hueOff val="0"/>
            <a:satOff val="0"/>
            <a:lumOff val="0"/>
            <a:alphaOff val="0"/>
          </a:schemeClr>
        </a:solidFill>
        <a:ln w="6350" cap="flat" cmpd="sng" algn="ctr">
          <a:solidFill>
            <a:schemeClr val="accent3">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GB" sz="1900" b="1" u="sng" kern="1200">
              <a:hlinkClick xmlns:r="http://schemas.openxmlformats.org/officeDocument/2006/relationships" r:id="rId4"/>
            </a:rPr>
            <a:t>USADA supplement guide</a:t>
          </a:r>
          <a:endParaRPr lang="en-US" sz="1900" kern="1200"/>
        </a:p>
        <a:p>
          <a:pPr marL="171450" lvl="1" indent="-171450" algn="l" defTabSz="844550">
            <a:lnSpc>
              <a:spcPct val="90000"/>
            </a:lnSpc>
            <a:spcBef>
              <a:spcPct val="0"/>
            </a:spcBef>
            <a:spcAft>
              <a:spcPct val="15000"/>
            </a:spcAft>
            <a:buChar char="•"/>
          </a:pPr>
          <a:r>
            <a:rPr lang="en-GB" sz="1900" b="1" u="sng" kern="1200">
              <a:hlinkClick xmlns:r="http://schemas.openxmlformats.org/officeDocument/2006/relationships" r:id="rId5"/>
            </a:rPr>
            <a:t>Sport Integrity Australia – Supplements in Sport</a:t>
          </a:r>
          <a:r>
            <a:rPr lang="en-GB" sz="1900" b="1" u="sng" kern="1200"/>
            <a:t> </a:t>
          </a:r>
          <a:endParaRPr lang="en-US" sz="1900" kern="1200"/>
        </a:p>
        <a:p>
          <a:pPr marL="171450" lvl="1" indent="-171450" algn="l" defTabSz="844550">
            <a:lnSpc>
              <a:spcPct val="90000"/>
            </a:lnSpc>
            <a:spcBef>
              <a:spcPct val="0"/>
            </a:spcBef>
            <a:spcAft>
              <a:spcPct val="15000"/>
            </a:spcAft>
            <a:buChar char="•"/>
          </a:pPr>
          <a:r>
            <a:rPr lang="en-AU" sz="1900" b="1" kern="1200"/>
            <a:t>Sport Integrity Australia Clean Sport Mobile app from apple stores or google play</a:t>
          </a:r>
          <a:endParaRPr lang="en-US" sz="1900" kern="1200"/>
        </a:p>
        <a:p>
          <a:pPr marL="171450" lvl="1" indent="-171450" algn="l" defTabSz="844550">
            <a:lnSpc>
              <a:spcPct val="90000"/>
            </a:lnSpc>
            <a:spcBef>
              <a:spcPct val="0"/>
            </a:spcBef>
            <a:spcAft>
              <a:spcPct val="15000"/>
            </a:spcAft>
            <a:buChar char="•"/>
          </a:pPr>
          <a:r>
            <a:rPr lang="en-AU" sz="1900" b="1" kern="1200"/>
            <a:t>Globaldro does not contain advice re supplements or naturopathic products</a:t>
          </a:r>
          <a:endParaRPr lang="en-US" sz="1900" kern="1200"/>
        </a:p>
      </dsp:txBody>
      <dsp:txXfrm>
        <a:off x="3551488" y="1670141"/>
        <a:ext cx="3115312" cy="333792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971515-A254-CE44-A407-8CBCFAFCC965}">
      <dsp:nvSpPr>
        <dsp:cNvPr id="0" name=""/>
        <dsp:cNvSpPr/>
      </dsp:nvSpPr>
      <dsp:spPr>
        <a:xfrm>
          <a:off x="0" y="665"/>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3EB8FDC3-E3B3-8640-966C-5D5EDF94265A}">
      <dsp:nvSpPr>
        <dsp:cNvPr id="0" name=""/>
        <dsp:cNvSpPr/>
      </dsp:nvSpPr>
      <dsp:spPr>
        <a:xfrm>
          <a:off x="0" y="665"/>
          <a:ext cx="6666833" cy="778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t>Banned from all sport and sporting activities – not just </a:t>
          </a:r>
          <a:r>
            <a:rPr lang="en-US" sz="2100" b="1" kern="1200" dirty="0" err="1"/>
            <a:t>rollersports</a:t>
          </a:r>
          <a:r>
            <a:rPr lang="en-US" sz="2100" b="1" kern="1200" dirty="0"/>
            <a:t> </a:t>
          </a:r>
        </a:p>
      </dsp:txBody>
      <dsp:txXfrm>
        <a:off x="0" y="665"/>
        <a:ext cx="6666833" cy="778941"/>
      </dsp:txXfrm>
    </dsp:sp>
    <dsp:sp modelId="{37F007F8-0F9C-A94B-B14E-CB226A4C1670}">
      <dsp:nvSpPr>
        <dsp:cNvPr id="0" name=""/>
        <dsp:cNvSpPr/>
      </dsp:nvSpPr>
      <dsp:spPr>
        <a:xfrm>
          <a:off x="0" y="779606"/>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EDBB4129-C087-7544-A774-EF5ED8020829}">
      <dsp:nvSpPr>
        <dsp:cNvPr id="0" name=""/>
        <dsp:cNvSpPr/>
      </dsp:nvSpPr>
      <dsp:spPr>
        <a:xfrm>
          <a:off x="0" y="779606"/>
          <a:ext cx="6666833" cy="778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t>Loss of reputation and credibility including with friends, family and other athletes</a:t>
          </a:r>
        </a:p>
      </dsp:txBody>
      <dsp:txXfrm>
        <a:off x="0" y="779606"/>
        <a:ext cx="6666833" cy="778941"/>
      </dsp:txXfrm>
    </dsp:sp>
    <dsp:sp modelId="{E24E6347-EF87-1944-BF26-0078D75ADCD0}">
      <dsp:nvSpPr>
        <dsp:cNvPr id="0" name=""/>
        <dsp:cNvSpPr/>
      </dsp:nvSpPr>
      <dsp:spPr>
        <a:xfrm>
          <a:off x="0" y="1558548"/>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2F11527-ADA2-BD42-A7CE-DEE53B04440D}">
      <dsp:nvSpPr>
        <dsp:cNvPr id="0" name=""/>
        <dsp:cNvSpPr/>
      </dsp:nvSpPr>
      <dsp:spPr>
        <a:xfrm>
          <a:off x="0" y="1558548"/>
          <a:ext cx="6666833" cy="778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t>Loss of sponsorship, and income from sport </a:t>
          </a:r>
          <a:r>
            <a:rPr lang="en-US" sz="2100" b="1" kern="1200" dirty="0" err="1"/>
            <a:t>eg</a:t>
          </a:r>
          <a:r>
            <a:rPr lang="en-US" sz="2100" b="1" kern="1200" dirty="0"/>
            <a:t> coaching</a:t>
          </a:r>
        </a:p>
      </dsp:txBody>
      <dsp:txXfrm>
        <a:off x="0" y="1558548"/>
        <a:ext cx="6666833" cy="778941"/>
      </dsp:txXfrm>
    </dsp:sp>
    <dsp:sp modelId="{1D4E816D-2DCE-274E-AFFA-15F962453A11}">
      <dsp:nvSpPr>
        <dsp:cNvPr id="0" name=""/>
        <dsp:cNvSpPr/>
      </dsp:nvSpPr>
      <dsp:spPr>
        <a:xfrm>
          <a:off x="0" y="2337489"/>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3D4CA4A-56A4-4742-8C9D-FA4923C344F9}">
      <dsp:nvSpPr>
        <dsp:cNvPr id="0" name=""/>
        <dsp:cNvSpPr/>
      </dsp:nvSpPr>
      <dsp:spPr>
        <a:xfrm>
          <a:off x="0" y="2337489"/>
          <a:ext cx="6666833" cy="778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t>Serious health consequences</a:t>
          </a:r>
        </a:p>
      </dsp:txBody>
      <dsp:txXfrm>
        <a:off x="0" y="2337489"/>
        <a:ext cx="6666833" cy="778941"/>
      </dsp:txXfrm>
    </dsp:sp>
    <dsp:sp modelId="{C64B22E3-F03C-8441-9D12-534EB061A5D8}">
      <dsp:nvSpPr>
        <dsp:cNvPr id="0" name=""/>
        <dsp:cNvSpPr/>
      </dsp:nvSpPr>
      <dsp:spPr>
        <a:xfrm>
          <a:off x="0" y="3116430"/>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0BABE53-504A-1F41-87CC-EB25A8C92E6B}">
      <dsp:nvSpPr>
        <dsp:cNvPr id="0" name=""/>
        <dsp:cNvSpPr/>
      </dsp:nvSpPr>
      <dsp:spPr>
        <a:xfrm>
          <a:off x="0" y="3116430"/>
          <a:ext cx="6666833" cy="778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t>Compromises  “clean athletes”</a:t>
          </a:r>
        </a:p>
      </dsp:txBody>
      <dsp:txXfrm>
        <a:off x="0" y="3116430"/>
        <a:ext cx="6666833" cy="778941"/>
      </dsp:txXfrm>
    </dsp:sp>
    <dsp:sp modelId="{92DAD9DC-C1D8-F749-811A-04FF94CE5000}">
      <dsp:nvSpPr>
        <dsp:cNvPr id="0" name=""/>
        <dsp:cNvSpPr/>
      </dsp:nvSpPr>
      <dsp:spPr>
        <a:xfrm>
          <a:off x="0" y="3895371"/>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55D17E2-6659-5E41-9F44-F7AA2FE394E3}">
      <dsp:nvSpPr>
        <dsp:cNvPr id="0" name=""/>
        <dsp:cNvSpPr/>
      </dsp:nvSpPr>
      <dsp:spPr>
        <a:xfrm>
          <a:off x="0" y="3895371"/>
          <a:ext cx="6666833" cy="778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t>Injurious to society, culture generally and sport</a:t>
          </a:r>
        </a:p>
      </dsp:txBody>
      <dsp:txXfrm>
        <a:off x="0" y="3895371"/>
        <a:ext cx="6666833" cy="778941"/>
      </dsp:txXfrm>
    </dsp:sp>
    <dsp:sp modelId="{065AF5DA-89BF-9D48-B71A-8DFA89A4B457}">
      <dsp:nvSpPr>
        <dsp:cNvPr id="0" name=""/>
        <dsp:cNvSpPr/>
      </dsp:nvSpPr>
      <dsp:spPr>
        <a:xfrm>
          <a:off x="0" y="4674313"/>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36CB5FA3-0324-5B45-B6CE-B3B878E8CD8A}">
      <dsp:nvSpPr>
        <dsp:cNvPr id="0" name=""/>
        <dsp:cNvSpPr/>
      </dsp:nvSpPr>
      <dsp:spPr>
        <a:xfrm>
          <a:off x="0" y="4674313"/>
          <a:ext cx="6666833" cy="778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t>If we don’t have clean sport we don’t have anything</a:t>
          </a:r>
        </a:p>
      </dsp:txBody>
      <dsp:txXfrm>
        <a:off x="0" y="4674313"/>
        <a:ext cx="6666833" cy="778941"/>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A0D6B7-63B0-5D4D-A01A-84813D9B70E5}">
      <dsp:nvSpPr>
        <dsp:cNvPr id="0" name=""/>
        <dsp:cNvSpPr/>
      </dsp:nvSpPr>
      <dsp:spPr>
        <a:xfrm>
          <a:off x="0" y="2663"/>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626C41B-995D-B042-9791-A47B48F86CE8}">
      <dsp:nvSpPr>
        <dsp:cNvPr id="0" name=""/>
        <dsp:cNvSpPr/>
      </dsp:nvSpPr>
      <dsp:spPr>
        <a:xfrm>
          <a:off x="0" y="2663"/>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It is most important that we work together to support the clean athlete</a:t>
          </a:r>
        </a:p>
      </dsp:txBody>
      <dsp:txXfrm>
        <a:off x="0" y="2663"/>
        <a:ext cx="6666833" cy="1816197"/>
      </dsp:txXfrm>
    </dsp:sp>
    <dsp:sp modelId="{025771C3-9011-1B46-8723-1DDA83350136}">
      <dsp:nvSpPr>
        <dsp:cNvPr id="0" name=""/>
        <dsp:cNvSpPr/>
      </dsp:nvSpPr>
      <dsp:spPr>
        <a:xfrm>
          <a:off x="0" y="1818861"/>
          <a:ext cx="6666833"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9BF0D59-3CE6-1F45-A371-858E040724DB}">
      <dsp:nvSpPr>
        <dsp:cNvPr id="0" name=""/>
        <dsp:cNvSpPr/>
      </dsp:nvSpPr>
      <dsp:spPr>
        <a:xfrm>
          <a:off x="0" y="1818861"/>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I am always available to answer questions </a:t>
          </a:r>
          <a:r>
            <a:rPr lang="en-US" sz="3600" kern="1200">
              <a:hlinkClick xmlns:r="http://schemas.openxmlformats.org/officeDocument/2006/relationships" r:id="rId1"/>
            </a:rPr>
            <a:t>antidoping@worldskate.org</a:t>
          </a:r>
          <a:endParaRPr lang="en-US" sz="3600" kern="1200"/>
        </a:p>
      </dsp:txBody>
      <dsp:txXfrm>
        <a:off x="0" y="1818861"/>
        <a:ext cx="6666833" cy="1816197"/>
      </dsp:txXfrm>
    </dsp:sp>
    <dsp:sp modelId="{54658753-F65F-6847-841F-C0B97D04D861}">
      <dsp:nvSpPr>
        <dsp:cNvPr id="0" name=""/>
        <dsp:cNvSpPr/>
      </dsp:nvSpPr>
      <dsp:spPr>
        <a:xfrm>
          <a:off x="0" y="3635058"/>
          <a:ext cx="6666833"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9C9A4C7-87C7-D54A-9D4E-0EE65E7D5CDE}">
      <dsp:nvSpPr>
        <dsp:cNvPr id="0" name=""/>
        <dsp:cNvSpPr/>
      </dsp:nvSpPr>
      <dsp:spPr>
        <a:xfrm>
          <a:off x="0" y="3635058"/>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I hope you take advantage of the learning programs to be more informed and to have some fun</a:t>
          </a:r>
        </a:p>
      </dsp:txBody>
      <dsp:txXfrm>
        <a:off x="0" y="3635058"/>
        <a:ext cx="6666833" cy="18161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72528B-5B23-1444-A7AF-D1C10A26E129}">
      <dsp:nvSpPr>
        <dsp:cNvPr id="0" name=""/>
        <dsp:cNvSpPr/>
      </dsp:nvSpPr>
      <dsp:spPr>
        <a:xfrm>
          <a:off x="0" y="665"/>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31EE636-8928-2A45-8773-E2DBEC861610}">
      <dsp:nvSpPr>
        <dsp:cNvPr id="0" name=""/>
        <dsp:cNvSpPr/>
      </dsp:nvSpPr>
      <dsp:spPr>
        <a:xfrm>
          <a:off x="0" y="665"/>
          <a:ext cx="6666833" cy="778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a:t>Acknowledgement and agreement World Skate Anti-doping rules</a:t>
          </a:r>
          <a:endParaRPr lang="en-US" sz="2100" kern="1200"/>
        </a:p>
      </dsp:txBody>
      <dsp:txXfrm>
        <a:off x="0" y="665"/>
        <a:ext cx="6666833" cy="778941"/>
      </dsp:txXfrm>
    </dsp:sp>
    <dsp:sp modelId="{B1771E06-D277-6C41-BA11-155A7437EDAC}">
      <dsp:nvSpPr>
        <dsp:cNvPr id="0" name=""/>
        <dsp:cNvSpPr/>
      </dsp:nvSpPr>
      <dsp:spPr>
        <a:xfrm>
          <a:off x="0" y="779606"/>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BB9D135-A834-5442-92FD-1B14EC3072D5}">
      <dsp:nvSpPr>
        <dsp:cNvPr id="0" name=""/>
        <dsp:cNvSpPr/>
      </dsp:nvSpPr>
      <dsp:spPr>
        <a:xfrm>
          <a:off x="0" y="779606"/>
          <a:ext cx="6666833" cy="778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a:t>Possible anti-doping Rule Violations</a:t>
          </a:r>
          <a:endParaRPr lang="en-US" sz="2100" kern="1200"/>
        </a:p>
      </dsp:txBody>
      <dsp:txXfrm>
        <a:off x="0" y="779606"/>
        <a:ext cx="6666833" cy="778941"/>
      </dsp:txXfrm>
    </dsp:sp>
    <dsp:sp modelId="{E8C723C1-675A-EA4F-8D5F-F9AF859370BE}">
      <dsp:nvSpPr>
        <dsp:cNvPr id="0" name=""/>
        <dsp:cNvSpPr/>
      </dsp:nvSpPr>
      <dsp:spPr>
        <a:xfrm>
          <a:off x="0" y="1558548"/>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0D4DDB2-D154-0C40-8422-2F8E3BDAD7B6}">
      <dsp:nvSpPr>
        <dsp:cNvPr id="0" name=""/>
        <dsp:cNvSpPr/>
      </dsp:nvSpPr>
      <dsp:spPr>
        <a:xfrm>
          <a:off x="0" y="1558548"/>
          <a:ext cx="6666833" cy="778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a:t>Prohibited List</a:t>
          </a:r>
          <a:endParaRPr lang="en-US" sz="2100" kern="1200"/>
        </a:p>
      </dsp:txBody>
      <dsp:txXfrm>
        <a:off x="0" y="1558548"/>
        <a:ext cx="6666833" cy="778941"/>
      </dsp:txXfrm>
    </dsp:sp>
    <dsp:sp modelId="{1FF73B8B-95BE-8549-BB55-62181755C447}">
      <dsp:nvSpPr>
        <dsp:cNvPr id="0" name=""/>
        <dsp:cNvSpPr/>
      </dsp:nvSpPr>
      <dsp:spPr>
        <a:xfrm>
          <a:off x="0" y="2337489"/>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736595C-4CF9-C04A-AC44-85EF81E07222}">
      <dsp:nvSpPr>
        <dsp:cNvPr id="0" name=""/>
        <dsp:cNvSpPr/>
      </dsp:nvSpPr>
      <dsp:spPr>
        <a:xfrm>
          <a:off x="0" y="2337489"/>
          <a:ext cx="6666833" cy="778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a:t>Certificate of completion education</a:t>
          </a:r>
          <a:endParaRPr lang="en-US" sz="2100" kern="1200"/>
        </a:p>
      </dsp:txBody>
      <dsp:txXfrm>
        <a:off x="0" y="2337489"/>
        <a:ext cx="6666833" cy="778941"/>
      </dsp:txXfrm>
    </dsp:sp>
    <dsp:sp modelId="{BDE7E118-1CD5-514E-BB18-53D134439A1E}">
      <dsp:nvSpPr>
        <dsp:cNvPr id="0" name=""/>
        <dsp:cNvSpPr/>
      </dsp:nvSpPr>
      <dsp:spPr>
        <a:xfrm>
          <a:off x="0" y="3116430"/>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6C33478-D609-9648-8C32-CA8B5F826C17}">
      <dsp:nvSpPr>
        <dsp:cNvPr id="0" name=""/>
        <dsp:cNvSpPr/>
      </dsp:nvSpPr>
      <dsp:spPr>
        <a:xfrm>
          <a:off x="0" y="3116430"/>
          <a:ext cx="6666833" cy="778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a:t>Therapeutic Use Exemption (TUE)</a:t>
          </a:r>
          <a:endParaRPr lang="en-US" sz="2100" kern="1200"/>
        </a:p>
      </dsp:txBody>
      <dsp:txXfrm>
        <a:off x="0" y="3116430"/>
        <a:ext cx="6666833" cy="778941"/>
      </dsp:txXfrm>
    </dsp:sp>
    <dsp:sp modelId="{7826F68B-AE54-F44E-9405-AAEF0D121956}">
      <dsp:nvSpPr>
        <dsp:cNvPr id="0" name=""/>
        <dsp:cNvSpPr/>
      </dsp:nvSpPr>
      <dsp:spPr>
        <a:xfrm>
          <a:off x="0" y="3895371"/>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476BB90-B4D0-7E48-A247-3863DF57E6BA}">
      <dsp:nvSpPr>
        <dsp:cNvPr id="0" name=""/>
        <dsp:cNvSpPr/>
      </dsp:nvSpPr>
      <dsp:spPr>
        <a:xfrm>
          <a:off x="0" y="3895371"/>
          <a:ext cx="6666833" cy="778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a:t>Asthma medications – an update</a:t>
          </a:r>
          <a:endParaRPr lang="en-US" sz="2100" kern="1200"/>
        </a:p>
      </dsp:txBody>
      <dsp:txXfrm>
        <a:off x="0" y="3895371"/>
        <a:ext cx="6666833" cy="778941"/>
      </dsp:txXfrm>
    </dsp:sp>
    <dsp:sp modelId="{9E858EC4-4B21-EB4F-834A-6A896AC0CFBB}">
      <dsp:nvSpPr>
        <dsp:cNvPr id="0" name=""/>
        <dsp:cNvSpPr/>
      </dsp:nvSpPr>
      <dsp:spPr>
        <a:xfrm>
          <a:off x="0" y="4674313"/>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E64B538-5C2A-6247-83C1-A1F1A7FE9E22}">
      <dsp:nvSpPr>
        <dsp:cNvPr id="0" name=""/>
        <dsp:cNvSpPr/>
      </dsp:nvSpPr>
      <dsp:spPr>
        <a:xfrm>
          <a:off x="0" y="4674313"/>
          <a:ext cx="6666833" cy="7789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a:t>Dangers of Supplement use</a:t>
          </a:r>
          <a:endParaRPr lang="en-US" sz="2100" kern="1200"/>
        </a:p>
      </dsp:txBody>
      <dsp:txXfrm>
        <a:off x="0" y="4674313"/>
        <a:ext cx="6666833" cy="7789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2A2EB8-3807-8144-A8A2-1C5F2C5D97E2}">
      <dsp:nvSpPr>
        <dsp:cNvPr id="0" name=""/>
        <dsp:cNvSpPr/>
      </dsp:nvSpPr>
      <dsp:spPr>
        <a:xfrm>
          <a:off x="0" y="0"/>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122A494-48DD-C346-9312-C6C496A69616}">
      <dsp:nvSpPr>
        <dsp:cNvPr id="0" name=""/>
        <dsp:cNvSpPr/>
      </dsp:nvSpPr>
      <dsp:spPr>
        <a:xfrm>
          <a:off x="0" y="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The form is completed on-line via the World Skate Platform by the athletes and athlete support personnel (ASP) nominating  for any World Skate event</a:t>
          </a:r>
        </a:p>
      </dsp:txBody>
      <dsp:txXfrm>
        <a:off x="0" y="0"/>
        <a:ext cx="6666833" cy="1363480"/>
      </dsp:txXfrm>
    </dsp:sp>
    <dsp:sp modelId="{705DA3EC-9B81-5A42-9F0E-452F1FF0F15E}">
      <dsp:nvSpPr>
        <dsp:cNvPr id="0" name=""/>
        <dsp:cNvSpPr/>
      </dsp:nvSpPr>
      <dsp:spPr>
        <a:xfrm>
          <a:off x="0" y="1363480"/>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8D5E7F6-C684-FC4D-A302-87B50EF223F3}">
      <dsp:nvSpPr>
        <dsp:cNvPr id="0" name=""/>
        <dsp:cNvSpPr/>
      </dsp:nvSpPr>
      <dsp:spPr>
        <a:xfrm>
          <a:off x="0" y="136348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The signed form is confirmation that you accept the rules of antidoping and sharing of information between anti-doping organisations (ADOs) on ADAMS </a:t>
          </a:r>
        </a:p>
      </dsp:txBody>
      <dsp:txXfrm>
        <a:off x="0" y="1363480"/>
        <a:ext cx="6666833" cy="1363480"/>
      </dsp:txXfrm>
    </dsp:sp>
    <dsp:sp modelId="{F9252529-4B3E-0748-9131-4898DDCA5E06}">
      <dsp:nvSpPr>
        <dsp:cNvPr id="0" name=""/>
        <dsp:cNvSpPr/>
      </dsp:nvSpPr>
      <dsp:spPr>
        <a:xfrm>
          <a:off x="0" y="2726960"/>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E8DBEB64-FF4E-5B47-B297-50291BFF2FA1}">
      <dsp:nvSpPr>
        <dsp:cNvPr id="0" name=""/>
        <dsp:cNvSpPr/>
      </dsp:nvSpPr>
      <dsp:spPr>
        <a:xfrm>
          <a:off x="0" y="272696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A parent or guardian must counter sign the form for minors (under 18 years).</a:t>
          </a:r>
        </a:p>
      </dsp:txBody>
      <dsp:txXfrm>
        <a:off x="0" y="2726960"/>
        <a:ext cx="6666833" cy="1363480"/>
      </dsp:txXfrm>
    </dsp:sp>
    <dsp:sp modelId="{90BBD124-D49D-A646-A6C0-B5C1493A10B3}">
      <dsp:nvSpPr>
        <dsp:cNvPr id="0" name=""/>
        <dsp:cNvSpPr/>
      </dsp:nvSpPr>
      <dsp:spPr>
        <a:xfrm>
          <a:off x="0" y="4090440"/>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BFF3AB1-2E25-0049-A76F-562F23C87212}">
      <dsp:nvSpPr>
        <dsp:cNvPr id="0" name=""/>
        <dsp:cNvSpPr/>
      </dsp:nvSpPr>
      <dsp:spPr>
        <a:xfrm>
          <a:off x="0" y="409044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ADAMS (anti-doping management system) is a computer based antidoping management system used by all ADOs including World Skate</a:t>
          </a:r>
        </a:p>
      </dsp:txBody>
      <dsp:txXfrm>
        <a:off x="0" y="4090440"/>
        <a:ext cx="6666833" cy="13634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492EBB-1210-A747-8C85-2E799CDBA5BA}">
      <dsp:nvSpPr>
        <dsp:cNvPr id="0" name=""/>
        <dsp:cNvSpPr/>
      </dsp:nvSpPr>
      <dsp:spPr>
        <a:xfrm>
          <a:off x="0" y="2663"/>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06C0516-DFFC-874A-8939-21CEBD81F1A3}">
      <dsp:nvSpPr>
        <dsp:cNvPr id="0" name=""/>
        <dsp:cNvSpPr/>
      </dsp:nvSpPr>
      <dsp:spPr>
        <a:xfrm>
          <a:off x="0" y="2663"/>
          <a:ext cx="6666833" cy="908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kern="1200"/>
            <a:t>Athletes and support personnel must provide a certificate of education for accreditation to participate in a World Skate Competitions </a:t>
          </a:r>
          <a:endParaRPr lang="en-US" sz="1800" kern="1200"/>
        </a:p>
      </dsp:txBody>
      <dsp:txXfrm>
        <a:off x="0" y="2663"/>
        <a:ext cx="6666833" cy="908098"/>
      </dsp:txXfrm>
    </dsp:sp>
    <dsp:sp modelId="{14B99C54-C183-4543-96F2-95C63EC81AD7}">
      <dsp:nvSpPr>
        <dsp:cNvPr id="0" name=""/>
        <dsp:cNvSpPr/>
      </dsp:nvSpPr>
      <dsp:spPr>
        <a:xfrm>
          <a:off x="0" y="910762"/>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DDE063B-5CCA-594A-8614-3A5BA0DAC0E7}">
      <dsp:nvSpPr>
        <dsp:cNvPr id="0" name=""/>
        <dsp:cNvSpPr/>
      </dsp:nvSpPr>
      <dsp:spPr>
        <a:xfrm>
          <a:off x="0" y="910762"/>
          <a:ext cx="6666833" cy="908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kern="1200"/>
            <a:t>E learning courses are available via WADA and National Anti-doping Organisations (NADOs).</a:t>
          </a:r>
          <a:endParaRPr lang="en-US" sz="1800" kern="1200"/>
        </a:p>
      </dsp:txBody>
      <dsp:txXfrm>
        <a:off x="0" y="910762"/>
        <a:ext cx="6666833" cy="908098"/>
      </dsp:txXfrm>
    </dsp:sp>
    <dsp:sp modelId="{BA9B202D-E34E-1342-83F0-B1B57727F3FB}">
      <dsp:nvSpPr>
        <dsp:cNvPr id="0" name=""/>
        <dsp:cNvSpPr/>
      </dsp:nvSpPr>
      <dsp:spPr>
        <a:xfrm>
          <a:off x="0" y="1818861"/>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2980A04-8EEC-B14F-8342-ABDF34A9E4E6}">
      <dsp:nvSpPr>
        <dsp:cNvPr id="0" name=""/>
        <dsp:cNvSpPr/>
      </dsp:nvSpPr>
      <dsp:spPr>
        <a:xfrm>
          <a:off x="0" y="1818861"/>
          <a:ext cx="6666833" cy="908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kern="1200"/>
            <a:t>E courses are available in many languages on ADEL on the WADA web site</a:t>
          </a:r>
          <a:endParaRPr lang="en-US" sz="1800" kern="1200"/>
        </a:p>
      </dsp:txBody>
      <dsp:txXfrm>
        <a:off x="0" y="1818861"/>
        <a:ext cx="6666833" cy="908098"/>
      </dsp:txXfrm>
    </dsp:sp>
    <dsp:sp modelId="{7F9EEACC-4310-1245-AF13-96C937AD0F47}">
      <dsp:nvSpPr>
        <dsp:cNvPr id="0" name=""/>
        <dsp:cNvSpPr/>
      </dsp:nvSpPr>
      <dsp:spPr>
        <a:xfrm>
          <a:off x="0" y="2726960"/>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7D69520-C54F-974F-8D45-E49B40F6CA4A}">
      <dsp:nvSpPr>
        <dsp:cNvPr id="0" name=""/>
        <dsp:cNvSpPr/>
      </dsp:nvSpPr>
      <dsp:spPr>
        <a:xfrm>
          <a:off x="0" y="2726960"/>
          <a:ext cx="6666833" cy="908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kern="1200" dirty="0"/>
            <a:t>Courses exist on ADEL platform for International Athletes, Lower level athletes, coaches, medical practitioners, parents, RTP, whereabouts and many others</a:t>
          </a:r>
          <a:endParaRPr lang="en-US" sz="1800" kern="1200" dirty="0"/>
        </a:p>
      </dsp:txBody>
      <dsp:txXfrm>
        <a:off x="0" y="2726960"/>
        <a:ext cx="6666833" cy="908098"/>
      </dsp:txXfrm>
    </dsp:sp>
    <dsp:sp modelId="{85401E6B-E400-2746-942A-82DC2E300CBF}">
      <dsp:nvSpPr>
        <dsp:cNvPr id="0" name=""/>
        <dsp:cNvSpPr/>
      </dsp:nvSpPr>
      <dsp:spPr>
        <a:xfrm>
          <a:off x="0" y="3635058"/>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C1CE88A-F24A-0D45-9789-AAE4C1E43C1C}">
      <dsp:nvSpPr>
        <dsp:cNvPr id="0" name=""/>
        <dsp:cNvSpPr/>
      </dsp:nvSpPr>
      <dsp:spPr>
        <a:xfrm>
          <a:off x="0" y="3635058"/>
          <a:ext cx="6666833" cy="908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kern="1200"/>
            <a:t>Anti-doping information is sent on a regular basis to National Federations for distribution to members</a:t>
          </a:r>
          <a:endParaRPr lang="en-US" sz="1800" kern="1200"/>
        </a:p>
      </dsp:txBody>
      <dsp:txXfrm>
        <a:off x="0" y="3635058"/>
        <a:ext cx="6666833" cy="908098"/>
      </dsp:txXfrm>
    </dsp:sp>
    <dsp:sp modelId="{AFD71493-926B-F84D-8A46-CBA8DB61B3B2}">
      <dsp:nvSpPr>
        <dsp:cNvPr id="0" name=""/>
        <dsp:cNvSpPr/>
      </dsp:nvSpPr>
      <dsp:spPr>
        <a:xfrm>
          <a:off x="0" y="4543157"/>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CC48EBB-1AA8-DA4E-823B-4F7D4EE5C725}">
      <dsp:nvSpPr>
        <dsp:cNvPr id="0" name=""/>
        <dsp:cNvSpPr/>
      </dsp:nvSpPr>
      <dsp:spPr>
        <a:xfrm>
          <a:off x="0" y="4543157"/>
          <a:ext cx="6666833" cy="908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kern="1200"/>
            <a:t>Here is a link to</a:t>
          </a:r>
          <a:r>
            <a:rPr lang="en-US" sz="1800" b="1" kern="1200">
              <a:hlinkClick xmlns:r="http://schemas.openxmlformats.org/officeDocument/2006/relationships" r:id="rId1"/>
            </a:rPr>
            <a:t> ADEL</a:t>
          </a:r>
          <a:r>
            <a:rPr lang="en-US" sz="1800" b="1" kern="1200"/>
            <a:t>. You need to create an account to use the resources which are free</a:t>
          </a:r>
          <a:endParaRPr lang="en-US" sz="1800" kern="1200"/>
        </a:p>
      </dsp:txBody>
      <dsp:txXfrm>
        <a:off x="0" y="4543157"/>
        <a:ext cx="6666833" cy="9080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1602E2-4752-1343-A889-B527039C75A6}">
      <dsp:nvSpPr>
        <dsp:cNvPr id="0" name=""/>
        <dsp:cNvSpPr/>
      </dsp:nvSpPr>
      <dsp:spPr>
        <a:xfrm>
          <a:off x="0" y="0"/>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943B229A-B937-1D43-920A-BAAF6190B21F}">
      <dsp:nvSpPr>
        <dsp:cNvPr id="0" name=""/>
        <dsp:cNvSpPr/>
      </dsp:nvSpPr>
      <dsp:spPr>
        <a:xfrm>
          <a:off x="0" y="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US" sz="3800" b="1" kern="1200"/>
            <a:t>There are 11 possible anti-doping rule violations (ADRV)</a:t>
          </a:r>
          <a:endParaRPr lang="en-US" sz="3800" kern="1200"/>
        </a:p>
      </dsp:txBody>
      <dsp:txXfrm>
        <a:off x="0" y="0"/>
        <a:ext cx="6666833" cy="1363480"/>
      </dsp:txXfrm>
    </dsp:sp>
    <dsp:sp modelId="{B678F644-FE25-7047-BCCA-29EC9826140E}">
      <dsp:nvSpPr>
        <dsp:cNvPr id="0" name=""/>
        <dsp:cNvSpPr/>
      </dsp:nvSpPr>
      <dsp:spPr>
        <a:xfrm>
          <a:off x="0" y="1363480"/>
          <a:ext cx="6666833" cy="0"/>
        </a:xfrm>
        <a:prstGeom prst="line">
          <a:avLst/>
        </a:prstGeom>
        <a:gradFill rotWithShape="0">
          <a:gsLst>
            <a:gs pos="0">
              <a:schemeClr val="accent2">
                <a:hueOff val="-485121"/>
                <a:satOff val="-27976"/>
                <a:lumOff val="2876"/>
                <a:alphaOff val="0"/>
                <a:satMod val="103000"/>
                <a:lumMod val="102000"/>
                <a:tint val="94000"/>
              </a:schemeClr>
            </a:gs>
            <a:gs pos="50000">
              <a:schemeClr val="accent2">
                <a:hueOff val="-485121"/>
                <a:satOff val="-27976"/>
                <a:lumOff val="2876"/>
                <a:alphaOff val="0"/>
                <a:satMod val="110000"/>
                <a:lumMod val="100000"/>
                <a:shade val="100000"/>
              </a:schemeClr>
            </a:gs>
            <a:gs pos="100000">
              <a:schemeClr val="accent2">
                <a:hueOff val="-485121"/>
                <a:satOff val="-27976"/>
                <a:lumOff val="2876"/>
                <a:alphaOff val="0"/>
                <a:lumMod val="99000"/>
                <a:satMod val="120000"/>
                <a:shade val="78000"/>
              </a:schemeClr>
            </a:gs>
          </a:gsLst>
          <a:lin ang="5400000" scaled="0"/>
        </a:gradFill>
        <a:ln w="6350" cap="flat" cmpd="sng" algn="ctr">
          <a:solidFill>
            <a:schemeClr val="accent2">
              <a:hueOff val="-485121"/>
              <a:satOff val="-27976"/>
              <a:lumOff val="2876"/>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A9DC724-57A7-D647-9CA7-8DCC949796ED}">
      <dsp:nvSpPr>
        <dsp:cNvPr id="0" name=""/>
        <dsp:cNvSpPr/>
      </dsp:nvSpPr>
      <dsp:spPr>
        <a:xfrm>
          <a:off x="0" y="136348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US" sz="3800" b="1" kern="1200"/>
            <a:t>Only 1 depends on a positive test</a:t>
          </a:r>
          <a:endParaRPr lang="en-US" sz="3800" kern="1200"/>
        </a:p>
      </dsp:txBody>
      <dsp:txXfrm>
        <a:off x="0" y="1363480"/>
        <a:ext cx="6666833" cy="1363480"/>
      </dsp:txXfrm>
    </dsp:sp>
    <dsp:sp modelId="{94A2621D-82CC-AD4C-BF53-A9356036FDCE}">
      <dsp:nvSpPr>
        <dsp:cNvPr id="0" name=""/>
        <dsp:cNvSpPr/>
      </dsp:nvSpPr>
      <dsp:spPr>
        <a:xfrm>
          <a:off x="0" y="2726960"/>
          <a:ext cx="6666833" cy="0"/>
        </a:xfrm>
        <a:prstGeom prst="line">
          <a:avLst/>
        </a:prstGeom>
        <a:gradFill rotWithShape="0">
          <a:gsLst>
            <a:gs pos="0">
              <a:schemeClr val="accent2">
                <a:hueOff val="-970242"/>
                <a:satOff val="-55952"/>
                <a:lumOff val="5752"/>
                <a:alphaOff val="0"/>
                <a:satMod val="103000"/>
                <a:lumMod val="102000"/>
                <a:tint val="94000"/>
              </a:schemeClr>
            </a:gs>
            <a:gs pos="50000">
              <a:schemeClr val="accent2">
                <a:hueOff val="-970242"/>
                <a:satOff val="-55952"/>
                <a:lumOff val="5752"/>
                <a:alphaOff val="0"/>
                <a:satMod val="110000"/>
                <a:lumMod val="100000"/>
                <a:shade val="100000"/>
              </a:schemeClr>
            </a:gs>
            <a:gs pos="100000">
              <a:schemeClr val="accent2">
                <a:hueOff val="-970242"/>
                <a:satOff val="-55952"/>
                <a:lumOff val="5752"/>
                <a:alphaOff val="0"/>
                <a:lumMod val="99000"/>
                <a:satMod val="120000"/>
                <a:shade val="78000"/>
              </a:schemeClr>
            </a:gs>
          </a:gsLst>
          <a:lin ang="5400000" scaled="0"/>
        </a:gradFill>
        <a:ln w="6350" cap="flat" cmpd="sng" algn="ctr">
          <a:solidFill>
            <a:schemeClr val="accent2">
              <a:hueOff val="-970242"/>
              <a:satOff val="-55952"/>
              <a:lumOff val="5752"/>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8367C20-8D40-7743-ACE2-11869C431A78}">
      <dsp:nvSpPr>
        <dsp:cNvPr id="0" name=""/>
        <dsp:cNvSpPr/>
      </dsp:nvSpPr>
      <dsp:spPr>
        <a:xfrm>
          <a:off x="0" y="272696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US" sz="3800" b="1" kern="1200"/>
            <a:t>4 apply to athletes only</a:t>
          </a:r>
          <a:endParaRPr lang="en-US" sz="3800" kern="1200"/>
        </a:p>
      </dsp:txBody>
      <dsp:txXfrm>
        <a:off x="0" y="2726960"/>
        <a:ext cx="6666833" cy="1363480"/>
      </dsp:txXfrm>
    </dsp:sp>
    <dsp:sp modelId="{5ABA49AC-6144-9B4B-B9B5-8C73E3FD3502}">
      <dsp:nvSpPr>
        <dsp:cNvPr id="0" name=""/>
        <dsp:cNvSpPr/>
      </dsp:nvSpPr>
      <dsp:spPr>
        <a:xfrm>
          <a:off x="0" y="4090440"/>
          <a:ext cx="6666833" cy="0"/>
        </a:xfrm>
        <a:prstGeom prst="line">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D90BFFB-D19D-ED4B-B534-1D701265D5ED}">
      <dsp:nvSpPr>
        <dsp:cNvPr id="0" name=""/>
        <dsp:cNvSpPr/>
      </dsp:nvSpPr>
      <dsp:spPr>
        <a:xfrm>
          <a:off x="0" y="409044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80" tIns="144780" rIns="144780" bIns="144780" numCol="1" spcCol="1270" anchor="t" anchorCtr="0">
          <a:noAutofit/>
        </a:bodyPr>
        <a:lstStyle/>
        <a:p>
          <a:pPr marL="0" lvl="0" indent="0" algn="l" defTabSz="1689100">
            <a:lnSpc>
              <a:spcPct val="90000"/>
            </a:lnSpc>
            <a:spcBef>
              <a:spcPct val="0"/>
            </a:spcBef>
            <a:spcAft>
              <a:spcPct val="35000"/>
            </a:spcAft>
            <a:buNone/>
          </a:pPr>
          <a:r>
            <a:rPr lang="en-US" sz="3800" b="1" kern="1200"/>
            <a:t>The other 7 apply to athletes and others</a:t>
          </a:r>
          <a:endParaRPr lang="en-US" sz="3800" kern="1200"/>
        </a:p>
      </dsp:txBody>
      <dsp:txXfrm>
        <a:off x="0" y="4090440"/>
        <a:ext cx="6666833" cy="136348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A2211A-2EBA-3E43-B512-B0E34ACDA1F2}">
      <dsp:nvSpPr>
        <dsp:cNvPr id="0" name=""/>
        <dsp:cNvSpPr/>
      </dsp:nvSpPr>
      <dsp:spPr>
        <a:xfrm>
          <a:off x="0" y="0"/>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6DE08E5-D0E0-4344-B820-716DFB735513}">
      <dsp:nvSpPr>
        <dsp:cNvPr id="0" name=""/>
        <dsp:cNvSpPr/>
      </dsp:nvSpPr>
      <dsp:spPr>
        <a:xfrm>
          <a:off x="0" y="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a:t>You must be thinking why do coaches, doctors and administrators have to sign the license form and participate in education. Support personnel are not tested.</a:t>
          </a:r>
          <a:endParaRPr lang="en-US" sz="2100" kern="1200"/>
        </a:p>
      </dsp:txBody>
      <dsp:txXfrm>
        <a:off x="0" y="0"/>
        <a:ext cx="6666833" cy="1363480"/>
      </dsp:txXfrm>
    </dsp:sp>
    <dsp:sp modelId="{AB87ADE7-D89F-014B-9A61-F80562349346}">
      <dsp:nvSpPr>
        <dsp:cNvPr id="0" name=""/>
        <dsp:cNvSpPr/>
      </dsp:nvSpPr>
      <dsp:spPr>
        <a:xfrm>
          <a:off x="0" y="1363480"/>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90C83ED-31C0-B84B-BBC0-257BB76042A5}">
      <dsp:nvSpPr>
        <dsp:cNvPr id="0" name=""/>
        <dsp:cNvSpPr/>
      </dsp:nvSpPr>
      <dsp:spPr>
        <a:xfrm>
          <a:off x="0" y="136348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a:t>The culture of the coach will strongly influence the decision of the athletes to dope or not.</a:t>
          </a:r>
          <a:endParaRPr lang="en-US" sz="2100" kern="1200"/>
        </a:p>
      </dsp:txBody>
      <dsp:txXfrm>
        <a:off x="0" y="1363480"/>
        <a:ext cx="6666833" cy="1363480"/>
      </dsp:txXfrm>
    </dsp:sp>
    <dsp:sp modelId="{E4156C07-ED8A-F249-815A-83FF96CC7102}">
      <dsp:nvSpPr>
        <dsp:cNvPr id="0" name=""/>
        <dsp:cNvSpPr/>
      </dsp:nvSpPr>
      <dsp:spPr>
        <a:xfrm>
          <a:off x="0" y="2726960"/>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588AEF5-7DD9-4D42-AC14-C714D5545C79}">
      <dsp:nvSpPr>
        <dsp:cNvPr id="0" name=""/>
        <dsp:cNvSpPr/>
      </dsp:nvSpPr>
      <dsp:spPr>
        <a:xfrm>
          <a:off x="0" y="272696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a:t>It is not necessary to be tested to have an anti-doping rule violations  (ADRV) against you</a:t>
          </a:r>
          <a:endParaRPr lang="en-US" sz="2100" kern="1200"/>
        </a:p>
      </dsp:txBody>
      <dsp:txXfrm>
        <a:off x="0" y="2726960"/>
        <a:ext cx="6666833" cy="1363480"/>
      </dsp:txXfrm>
    </dsp:sp>
    <dsp:sp modelId="{35573B4A-5B05-F346-8C66-95C0D6BD5CF7}">
      <dsp:nvSpPr>
        <dsp:cNvPr id="0" name=""/>
        <dsp:cNvSpPr/>
      </dsp:nvSpPr>
      <dsp:spPr>
        <a:xfrm>
          <a:off x="0" y="4090440"/>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3F24AD14-1981-6744-8F05-26E40F6AE994}">
      <dsp:nvSpPr>
        <dsp:cNvPr id="0" name=""/>
        <dsp:cNvSpPr/>
      </dsp:nvSpPr>
      <dsp:spPr>
        <a:xfrm>
          <a:off x="0" y="409044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a:t>Administrators, board members and others are now included in antidoping rules</a:t>
          </a:r>
          <a:endParaRPr lang="en-US" sz="2100" kern="1200"/>
        </a:p>
      </dsp:txBody>
      <dsp:txXfrm>
        <a:off x="0" y="4090440"/>
        <a:ext cx="6666833" cy="136348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E6C8E4-A2E7-4446-976F-6DA736B18F15}">
      <dsp:nvSpPr>
        <dsp:cNvPr id="0" name=""/>
        <dsp:cNvSpPr/>
      </dsp:nvSpPr>
      <dsp:spPr>
        <a:xfrm>
          <a:off x="0" y="665"/>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F45C1D7-BCC1-1E45-9D28-0640CB30B71B}">
      <dsp:nvSpPr>
        <dsp:cNvPr id="0" name=""/>
        <dsp:cNvSpPr/>
      </dsp:nvSpPr>
      <dsp:spPr>
        <a:xfrm>
          <a:off x="0" y="665"/>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b="1" kern="1200" dirty="0"/>
            <a:t>The WADA  prohibited list is updated at least on 1 January every year and can be downloaded from World Skate, NADO and/or WADA website</a:t>
          </a:r>
          <a:endParaRPr lang="en-US" sz="2200" kern="1200" dirty="0"/>
        </a:p>
      </dsp:txBody>
      <dsp:txXfrm>
        <a:off x="0" y="665"/>
        <a:ext cx="6666833" cy="1090517"/>
      </dsp:txXfrm>
    </dsp:sp>
    <dsp:sp modelId="{5BFB1969-0F85-3A41-86F1-7F0D628D0E0A}">
      <dsp:nvSpPr>
        <dsp:cNvPr id="0" name=""/>
        <dsp:cNvSpPr/>
      </dsp:nvSpPr>
      <dsp:spPr>
        <a:xfrm>
          <a:off x="0" y="1091183"/>
          <a:ext cx="6666833" cy="0"/>
        </a:xfrm>
        <a:prstGeom prst="line">
          <a:avLst/>
        </a:prstGeom>
        <a:gradFill rotWithShape="0">
          <a:gsLst>
            <a:gs pos="0">
              <a:schemeClr val="accent2">
                <a:hueOff val="-363841"/>
                <a:satOff val="-20982"/>
                <a:lumOff val="2157"/>
                <a:alphaOff val="0"/>
                <a:satMod val="103000"/>
                <a:lumMod val="102000"/>
                <a:tint val="94000"/>
              </a:schemeClr>
            </a:gs>
            <a:gs pos="50000">
              <a:schemeClr val="accent2">
                <a:hueOff val="-363841"/>
                <a:satOff val="-20982"/>
                <a:lumOff val="2157"/>
                <a:alphaOff val="0"/>
                <a:satMod val="110000"/>
                <a:lumMod val="100000"/>
                <a:shade val="100000"/>
              </a:schemeClr>
            </a:gs>
            <a:gs pos="100000">
              <a:schemeClr val="accent2">
                <a:hueOff val="-363841"/>
                <a:satOff val="-20982"/>
                <a:lumOff val="2157"/>
                <a:alphaOff val="0"/>
                <a:lumMod val="99000"/>
                <a:satMod val="120000"/>
                <a:shade val="78000"/>
              </a:schemeClr>
            </a:gs>
          </a:gsLst>
          <a:lin ang="5400000" scaled="0"/>
        </a:gradFill>
        <a:ln w="6350" cap="flat" cmpd="sng" algn="ctr">
          <a:solidFill>
            <a:schemeClr val="accent2">
              <a:hueOff val="-363841"/>
              <a:satOff val="-20982"/>
              <a:lumOff val="2157"/>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F2CD1BA8-BD6B-E946-9E0D-00400C3EE89D}">
      <dsp:nvSpPr>
        <dsp:cNvPr id="0" name=""/>
        <dsp:cNvSpPr/>
      </dsp:nvSpPr>
      <dsp:spPr>
        <a:xfrm>
          <a:off x="0" y="1091183"/>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b="1" kern="1200"/>
            <a:t>Link to WADA website click </a:t>
          </a:r>
          <a:r>
            <a:rPr lang="en-US" sz="2200" b="1" kern="1200">
              <a:hlinkClick xmlns:r="http://schemas.openxmlformats.org/officeDocument/2006/relationships" r:id="rId1"/>
            </a:rPr>
            <a:t>here</a:t>
          </a:r>
          <a:endParaRPr lang="en-US" sz="2200" kern="1200"/>
        </a:p>
      </dsp:txBody>
      <dsp:txXfrm>
        <a:off x="0" y="1091183"/>
        <a:ext cx="6666833" cy="1090517"/>
      </dsp:txXfrm>
    </dsp:sp>
    <dsp:sp modelId="{F7EB6A55-6BDE-6947-985C-69A06F21F5C4}">
      <dsp:nvSpPr>
        <dsp:cNvPr id="0" name=""/>
        <dsp:cNvSpPr/>
      </dsp:nvSpPr>
      <dsp:spPr>
        <a:xfrm>
          <a:off x="0" y="2181701"/>
          <a:ext cx="6666833" cy="0"/>
        </a:xfrm>
        <a:prstGeom prst="line">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w="6350" cap="flat" cmpd="sng" algn="ctr">
          <a:solidFill>
            <a:schemeClr val="accent2">
              <a:hueOff val="-727682"/>
              <a:satOff val="-41964"/>
              <a:lumOff val="4314"/>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EC468170-2E9E-684F-A3BD-8C35EB9FDEE9}">
      <dsp:nvSpPr>
        <dsp:cNvPr id="0" name=""/>
        <dsp:cNvSpPr/>
      </dsp:nvSpPr>
      <dsp:spPr>
        <a:xfrm>
          <a:off x="0" y="2181701"/>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b="1" kern="1200" dirty="0"/>
            <a:t>It lists substances and methods that are prohibited in sport</a:t>
          </a:r>
          <a:endParaRPr lang="en-US" sz="2200" kern="1200" dirty="0"/>
        </a:p>
      </dsp:txBody>
      <dsp:txXfrm>
        <a:off x="0" y="2181701"/>
        <a:ext cx="6666833" cy="1090517"/>
      </dsp:txXfrm>
    </dsp:sp>
    <dsp:sp modelId="{04240DB7-2A64-AB4B-B444-2EFB76118566}">
      <dsp:nvSpPr>
        <dsp:cNvPr id="0" name=""/>
        <dsp:cNvSpPr/>
      </dsp:nvSpPr>
      <dsp:spPr>
        <a:xfrm>
          <a:off x="0" y="3272218"/>
          <a:ext cx="6666833" cy="0"/>
        </a:xfrm>
        <a:prstGeom prst="line">
          <a:avLst/>
        </a:prstGeom>
        <a:gradFill rotWithShape="0">
          <a:gsLst>
            <a:gs pos="0">
              <a:schemeClr val="accent2">
                <a:hueOff val="-1091522"/>
                <a:satOff val="-62946"/>
                <a:lumOff val="6471"/>
                <a:alphaOff val="0"/>
                <a:satMod val="103000"/>
                <a:lumMod val="102000"/>
                <a:tint val="94000"/>
              </a:schemeClr>
            </a:gs>
            <a:gs pos="50000">
              <a:schemeClr val="accent2">
                <a:hueOff val="-1091522"/>
                <a:satOff val="-62946"/>
                <a:lumOff val="6471"/>
                <a:alphaOff val="0"/>
                <a:satMod val="110000"/>
                <a:lumMod val="100000"/>
                <a:shade val="100000"/>
              </a:schemeClr>
            </a:gs>
            <a:gs pos="100000">
              <a:schemeClr val="accent2">
                <a:hueOff val="-1091522"/>
                <a:satOff val="-62946"/>
                <a:lumOff val="6471"/>
                <a:alphaOff val="0"/>
                <a:lumMod val="99000"/>
                <a:satMod val="120000"/>
                <a:shade val="78000"/>
              </a:schemeClr>
            </a:gs>
          </a:gsLst>
          <a:lin ang="5400000" scaled="0"/>
        </a:gradFill>
        <a:ln w="6350" cap="flat" cmpd="sng" algn="ctr">
          <a:solidFill>
            <a:schemeClr val="accent2">
              <a:hueOff val="-1091522"/>
              <a:satOff val="-62946"/>
              <a:lumOff val="6471"/>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683BBB2-1CEB-E241-A871-6DCC81EF1128}">
      <dsp:nvSpPr>
        <dsp:cNvPr id="0" name=""/>
        <dsp:cNvSpPr/>
      </dsp:nvSpPr>
      <dsp:spPr>
        <a:xfrm>
          <a:off x="0" y="3272218"/>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b="1" kern="1200"/>
            <a:t>Some substances are prohibited at all times and some in competition only</a:t>
          </a:r>
          <a:endParaRPr lang="en-US" sz="2200" kern="1200"/>
        </a:p>
      </dsp:txBody>
      <dsp:txXfrm>
        <a:off x="0" y="3272218"/>
        <a:ext cx="6666833" cy="1090517"/>
      </dsp:txXfrm>
    </dsp:sp>
    <dsp:sp modelId="{D38EB42C-B9C4-114E-8521-4DD20BEA1533}">
      <dsp:nvSpPr>
        <dsp:cNvPr id="0" name=""/>
        <dsp:cNvSpPr/>
      </dsp:nvSpPr>
      <dsp:spPr>
        <a:xfrm>
          <a:off x="0" y="4362736"/>
          <a:ext cx="6666833" cy="0"/>
        </a:xfrm>
        <a:prstGeom prst="line">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EFA3AAA3-0884-0345-8BCA-5645C555519C}">
      <dsp:nvSpPr>
        <dsp:cNvPr id="0" name=""/>
        <dsp:cNvSpPr/>
      </dsp:nvSpPr>
      <dsp:spPr>
        <a:xfrm>
          <a:off x="0" y="4362736"/>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b="1" kern="1200"/>
            <a:t>Remember, if selected for a test, to list all substances taken, including supplements and naturopathic products, in the previous 7 days.</a:t>
          </a:r>
          <a:endParaRPr lang="en-US" sz="2200" kern="1200"/>
        </a:p>
      </dsp:txBody>
      <dsp:txXfrm>
        <a:off x="0" y="4362736"/>
        <a:ext cx="6666833" cy="109051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F2A894-E145-B244-A5CD-165AD03D3EBA}">
      <dsp:nvSpPr>
        <dsp:cNvPr id="0" name=""/>
        <dsp:cNvSpPr/>
      </dsp:nvSpPr>
      <dsp:spPr>
        <a:xfrm>
          <a:off x="0" y="665"/>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A716633-19EA-5D4A-A809-378B98239ECB}">
      <dsp:nvSpPr>
        <dsp:cNvPr id="0" name=""/>
        <dsp:cNvSpPr/>
      </dsp:nvSpPr>
      <dsp:spPr>
        <a:xfrm>
          <a:off x="0" y="665"/>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This is a new category under the 2021 code</a:t>
          </a:r>
        </a:p>
      </dsp:txBody>
      <dsp:txXfrm>
        <a:off x="0" y="665"/>
        <a:ext cx="6666833" cy="1090517"/>
      </dsp:txXfrm>
    </dsp:sp>
    <dsp:sp modelId="{425FFBF1-3644-E24C-B8D9-543DF91E0F35}">
      <dsp:nvSpPr>
        <dsp:cNvPr id="0" name=""/>
        <dsp:cNvSpPr/>
      </dsp:nvSpPr>
      <dsp:spPr>
        <a:xfrm>
          <a:off x="0" y="1091183"/>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5C47B9E4-DAE3-624A-9E48-3CDB2455AE36}">
      <dsp:nvSpPr>
        <dsp:cNvPr id="0" name=""/>
        <dsp:cNvSpPr/>
      </dsp:nvSpPr>
      <dsp:spPr>
        <a:xfrm>
          <a:off x="0" y="1091183"/>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These are substances that are regularly abused in society outside the context of sport</a:t>
          </a:r>
        </a:p>
      </dsp:txBody>
      <dsp:txXfrm>
        <a:off x="0" y="1091183"/>
        <a:ext cx="6666833" cy="1090517"/>
      </dsp:txXfrm>
    </dsp:sp>
    <dsp:sp modelId="{6217146E-9453-744F-98FB-41782845D1A2}">
      <dsp:nvSpPr>
        <dsp:cNvPr id="0" name=""/>
        <dsp:cNvSpPr/>
      </dsp:nvSpPr>
      <dsp:spPr>
        <a:xfrm>
          <a:off x="0" y="2181701"/>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839EACB-E8FD-CC4C-BCD8-E13EBD6DD239}">
      <dsp:nvSpPr>
        <dsp:cNvPr id="0" name=""/>
        <dsp:cNvSpPr/>
      </dsp:nvSpPr>
      <dsp:spPr>
        <a:xfrm>
          <a:off x="0" y="2181701"/>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Includes substances such as THC, cocaine, diamorphine (Heroin),  MDMA / ecstasy</a:t>
          </a:r>
        </a:p>
      </dsp:txBody>
      <dsp:txXfrm>
        <a:off x="0" y="2181701"/>
        <a:ext cx="6666833" cy="1090517"/>
      </dsp:txXfrm>
    </dsp:sp>
    <dsp:sp modelId="{A8ECA86C-D0DD-7E42-BA23-09C5259C50F7}">
      <dsp:nvSpPr>
        <dsp:cNvPr id="0" name=""/>
        <dsp:cNvSpPr/>
      </dsp:nvSpPr>
      <dsp:spPr>
        <a:xfrm>
          <a:off x="0" y="3272218"/>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A2F8AB8-0FCA-9247-A29F-9B7663302B2D}">
      <dsp:nvSpPr>
        <dsp:cNvPr id="0" name=""/>
        <dsp:cNvSpPr/>
      </dsp:nvSpPr>
      <dsp:spPr>
        <a:xfrm>
          <a:off x="0" y="3272218"/>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If the athlete can prove use was out of competition and not related to sport then a reduced sanction of blanket 3 months may apply</a:t>
          </a:r>
        </a:p>
      </dsp:txBody>
      <dsp:txXfrm>
        <a:off x="0" y="3272218"/>
        <a:ext cx="6666833" cy="1090517"/>
      </dsp:txXfrm>
    </dsp:sp>
    <dsp:sp modelId="{051AB778-CEAE-604C-9FD4-58C1E02FECBC}">
      <dsp:nvSpPr>
        <dsp:cNvPr id="0" name=""/>
        <dsp:cNvSpPr/>
      </dsp:nvSpPr>
      <dsp:spPr>
        <a:xfrm>
          <a:off x="0" y="4362736"/>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EF2DCF1-3F62-6E44-B3A9-2BF9D7F4BBBF}">
      <dsp:nvSpPr>
        <dsp:cNvPr id="0" name=""/>
        <dsp:cNvSpPr/>
      </dsp:nvSpPr>
      <dsp:spPr>
        <a:xfrm>
          <a:off x="0" y="4362736"/>
          <a:ext cx="6666833" cy="1090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a:t>There is an option to reduce the sanction to one month if the athlete completes an approved “drug” education program</a:t>
          </a:r>
        </a:p>
      </dsp:txBody>
      <dsp:txXfrm>
        <a:off x="0" y="4362736"/>
        <a:ext cx="6666833" cy="109051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739809-2F7B-D34D-8586-EEB22F8B9ADB}">
      <dsp:nvSpPr>
        <dsp:cNvPr id="0" name=""/>
        <dsp:cNvSpPr/>
      </dsp:nvSpPr>
      <dsp:spPr>
        <a:xfrm>
          <a:off x="0" y="0"/>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8307755-5561-D040-A179-B63C2D7A3909}">
      <dsp:nvSpPr>
        <dsp:cNvPr id="0" name=""/>
        <dsp:cNvSpPr/>
      </dsp:nvSpPr>
      <dsp:spPr>
        <a:xfrm>
          <a:off x="0" y="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a:t>Some athletes suffer from illness that can only be treated with prohibited substances</a:t>
          </a:r>
          <a:endParaRPr lang="en-US" sz="2100" kern="1200"/>
        </a:p>
      </dsp:txBody>
      <dsp:txXfrm>
        <a:off x="0" y="0"/>
        <a:ext cx="6666833" cy="1363480"/>
      </dsp:txXfrm>
    </dsp:sp>
    <dsp:sp modelId="{C69DEBBA-FAE8-534F-98C8-F87DC68CB387}">
      <dsp:nvSpPr>
        <dsp:cNvPr id="0" name=""/>
        <dsp:cNvSpPr/>
      </dsp:nvSpPr>
      <dsp:spPr>
        <a:xfrm>
          <a:off x="0" y="1363480"/>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269CF6BB-DFD6-1649-B24B-2BA4E5A272B0}">
      <dsp:nvSpPr>
        <dsp:cNvPr id="0" name=""/>
        <dsp:cNvSpPr/>
      </dsp:nvSpPr>
      <dsp:spPr>
        <a:xfrm>
          <a:off x="0" y="136348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a:t>Example a diabetic athlete requires  insulin for survival</a:t>
          </a:r>
          <a:endParaRPr lang="en-US" sz="2100" kern="1200"/>
        </a:p>
      </dsp:txBody>
      <dsp:txXfrm>
        <a:off x="0" y="1363480"/>
        <a:ext cx="6666833" cy="1363480"/>
      </dsp:txXfrm>
    </dsp:sp>
    <dsp:sp modelId="{BB2B914F-F546-7B44-B742-D27ABBB5A096}">
      <dsp:nvSpPr>
        <dsp:cNvPr id="0" name=""/>
        <dsp:cNvSpPr/>
      </dsp:nvSpPr>
      <dsp:spPr>
        <a:xfrm>
          <a:off x="0" y="2726960"/>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FD47D8A-68C9-4B49-BEC1-8CCF3BECD5FF}">
      <dsp:nvSpPr>
        <dsp:cNvPr id="0" name=""/>
        <dsp:cNvSpPr/>
      </dsp:nvSpPr>
      <dsp:spPr>
        <a:xfrm>
          <a:off x="0" y="272696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a:t>Therapeutic use exemption is a mechanism by which an athlete can get permission to use a prohibited substance to treat an illness</a:t>
          </a:r>
          <a:endParaRPr lang="en-US" sz="2100" kern="1200"/>
        </a:p>
      </dsp:txBody>
      <dsp:txXfrm>
        <a:off x="0" y="2726960"/>
        <a:ext cx="6666833" cy="1363480"/>
      </dsp:txXfrm>
    </dsp:sp>
    <dsp:sp modelId="{77A32FF8-3052-F84E-8923-CDEE65D23280}">
      <dsp:nvSpPr>
        <dsp:cNvPr id="0" name=""/>
        <dsp:cNvSpPr/>
      </dsp:nvSpPr>
      <dsp:spPr>
        <a:xfrm>
          <a:off x="0" y="4090440"/>
          <a:ext cx="6666833" cy="0"/>
        </a:xfrm>
        <a:prstGeom prst="line">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27EB161-1803-BE43-9524-1E015A82AFA3}">
      <dsp:nvSpPr>
        <dsp:cNvPr id="0" name=""/>
        <dsp:cNvSpPr/>
      </dsp:nvSpPr>
      <dsp:spPr>
        <a:xfrm>
          <a:off x="0" y="409044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t>All athletes competing in listed World Skate International Competition definition for doping control, who are using prohibited substances to treat medical conditions, must have a TUE approved in advance by World Skate</a:t>
          </a:r>
          <a:endParaRPr lang="en-US" sz="2100" kern="1200" dirty="0"/>
        </a:p>
      </dsp:txBody>
      <dsp:txXfrm>
        <a:off x="0" y="4090440"/>
        <a:ext cx="6666833" cy="136348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411352-F760-8941-A413-4C847D28350F}" type="datetimeFigureOut">
              <a:rPr lang="en-US" smtClean="0"/>
              <a:t>10/5/2021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109319-FFC0-FD44-8B5C-6949264352AD}" type="slidenum">
              <a:rPr lang="en-US" smtClean="0"/>
              <a:t>‹N›</a:t>
            </a:fld>
            <a:endParaRPr lang="en-US"/>
          </a:p>
        </p:txBody>
      </p:sp>
    </p:spTree>
    <p:extLst>
      <p:ext uri="{BB962C8B-B14F-4D97-AF65-F5344CB8AC3E}">
        <p14:creationId xmlns:p14="http://schemas.microsoft.com/office/powerpoint/2010/main" val="963944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webmd.com/vitamins-and-supplements/news/20130729/vitamin_b_supplement_contains_anabolic_steroids" TargetMode="External"/><Relationship Id="rId2" Type="http://schemas.openxmlformats.org/officeDocument/2006/relationships/slide" Target="../slides/slide20.xml"/><Relationship Id="rId1" Type="http://schemas.openxmlformats.org/officeDocument/2006/relationships/notesMaster" Target="../notesMasters/notesMaster1.xml"/><Relationship Id="rId5" Type="http://schemas.openxmlformats.org/officeDocument/2006/relationships/hyperlink" Target="http://www.medscape.com/viewarticle/812581" TargetMode="External"/><Relationship Id="rId4" Type="http://schemas.openxmlformats.org/officeDocument/2006/relationships/hyperlink" Target="http://www.paralympic.org/press-release/brazilian-athlete-sanctioned-after-anti-doping-rule-viola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109319-FFC0-FD44-8B5C-6949264352AD}" type="slidenum">
              <a:rPr lang="en-US" smtClean="0"/>
              <a:t>1</a:t>
            </a:fld>
            <a:endParaRPr lang="en-US"/>
          </a:p>
        </p:txBody>
      </p:sp>
    </p:spTree>
    <p:extLst>
      <p:ext uri="{BB962C8B-B14F-4D97-AF65-F5344CB8AC3E}">
        <p14:creationId xmlns:p14="http://schemas.microsoft.com/office/powerpoint/2010/main" val="500754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Download from FIRS webpage</a:t>
            </a:r>
          </a:p>
          <a:p>
            <a:r>
              <a:rPr lang="en-US" dirty="0"/>
              <a:t>Completed by athletes</a:t>
            </a:r>
            <a:r>
              <a:rPr lang="en-US" baseline="0" dirty="0"/>
              <a:t>, coaches and support personnel</a:t>
            </a:r>
          </a:p>
          <a:p>
            <a:r>
              <a:rPr lang="en-US" baseline="0" dirty="0"/>
              <a:t>10 possible </a:t>
            </a:r>
            <a:r>
              <a:rPr lang="en-US" baseline="0" dirty="0" err="1"/>
              <a:t>antidoping</a:t>
            </a:r>
            <a:r>
              <a:rPr lang="en-US" baseline="0" dirty="0"/>
              <a:t> rule violations, only one depends on positive test</a:t>
            </a:r>
          </a:p>
          <a:p>
            <a:r>
              <a:rPr lang="en-US" baseline="0" dirty="0"/>
              <a:t>5 involve athletes and 5 athletes and/or support personnel</a:t>
            </a:r>
          </a:p>
          <a:p>
            <a:r>
              <a:rPr lang="en-US" baseline="0" dirty="0"/>
              <a:t>You don’t have to have a positive test to be sanctioned</a:t>
            </a:r>
            <a:endParaRPr lang="en-US" dirty="0"/>
          </a:p>
        </p:txBody>
      </p:sp>
      <p:sp>
        <p:nvSpPr>
          <p:cNvPr id="4" name="Slide Number Placeholder 3"/>
          <p:cNvSpPr>
            <a:spLocks noGrp="1"/>
          </p:cNvSpPr>
          <p:nvPr>
            <p:ph type="sldNum" sz="quarter" idx="10"/>
          </p:nvPr>
        </p:nvSpPr>
        <p:spPr/>
        <p:txBody>
          <a:bodyPr/>
          <a:lstStyle/>
          <a:p>
            <a:fld id="{97109319-FFC0-FD44-8B5C-6949264352AD}" type="slidenum">
              <a:rPr lang="en-US" smtClean="0"/>
              <a:t>2</a:t>
            </a:fld>
            <a:endParaRPr lang="en-US"/>
          </a:p>
        </p:txBody>
      </p:sp>
    </p:spTree>
    <p:extLst>
      <p:ext uri="{BB962C8B-B14F-4D97-AF65-F5344CB8AC3E}">
        <p14:creationId xmlns:p14="http://schemas.microsoft.com/office/powerpoint/2010/main" val="509753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Download from FIRS webpage</a:t>
            </a:r>
          </a:p>
          <a:p>
            <a:r>
              <a:rPr lang="en-US" dirty="0"/>
              <a:t>Completed by athletes</a:t>
            </a:r>
            <a:r>
              <a:rPr lang="en-US" baseline="0" dirty="0"/>
              <a:t>, coaches and support personnel</a:t>
            </a:r>
          </a:p>
          <a:p>
            <a:r>
              <a:rPr lang="en-US" baseline="0" dirty="0"/>
              <a:t>10 possible </a:t>
            </a:r>
            <a:r>
              <a:rPr lang="en-US" baseline="0" dirty="0" err="1"/>
              <a:t>antidoping</a:t>
            </a:r>
            <a:r>
              <a:rPr lang="en-US" baseline="0" dirty="0"/>
              <a:t> rule violations, only one depends on positive test</a:t>
            </a:r>
          </a:p>
          <a:p>
            <a:r>
              <a:rPr lang="en-US" baseline="0" dirty="0"/>
              <a:t>5 involve athletes and 5 athletes and/or support personnel</a:t>
            </a:r>
          </a:p>
          <a:p>
            <a:r>
              <a:rPr lang="en-US" baseline="0" dirty="0"/>
              <a:t>You don’t have to have a positive test to be sanctioned</a:t>
            </a:r>
            <a:endParaRPr lang="en-US" dirty="0"/>
          </a:p>
        </p:txBody>
      </p:sp>
      <p:sp>
        <p:nvSpPr>
          <p:cNvPr id="4" name="Slide Number Placeholder 3"/>
          <p:cNvSpPr>
            <a:spLocks noGrp="1"/>
          </p:cNvSpPr>
          <p:nvPr>
            <p:ph type="sldNum" sz="quarter" idx="10"/>
          </p:nvPr>
        </p:nvSpPr>
        <p:spPr/>
        <p:txBody>
          <a:bodyPr/>
          <a:lstStyle/>
          <a:p>
            <a:fld id="{97109319-FFC0-FD44-8B5C-6949264352AD}" type="slidenum">
              <a:rPr lang="en-US" smtClean="0"/>
              <a:t>3</a:t>
            </a:fld>
            <a:endParaRPr lang="en-US"/>
          </a:p>
        </p:txBody>
      </p:sp>
    </p:spTree>
    <p:extLst>
      <p:ext uri="{BB962C8B-B14F-4D97-AF65-F5344CB8AC3E}">
        <p14:creationId xmlns:p14="http://schemas.microsoft.com/office/powerpoint/2010/main" val="400578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Download from FIRS webpage</a:t>
            </a:r>
          </a:p>
          <a:p>
            <a:r>
              <a:rPr lang="en-US" dirty="0"/>
              <a:t>Completed by athletes</a:t>
            </a:r>
            <a:r>
              <a:rPr lang="en-US" baseline="0" dirty="0"/>
              <a:t>, coaches and support personnel</a:t>
            </a:r>
          </a:p>
          <a:p>
            <a:r>
              <a:rPr lang="en-US" baseline="0" dirty="0"/>
              <a:t>10 possible </a:t>
            </a:r>
            <a:r>
              <a:rPr lang="en-US" baseline="0" dirty="0" err="1"/>
              <a:t>antidoping</a:t>
            </a:r>
            <a:r>
              <a:rPr lang="en-US" baseline="0" dirty="0"/>
              <a:t> rule violations, only one depends on positive test</a:t>
            </a:r>
          </a:p>
          <a:p>
            <a:r>
              <a:rPr lang="en-US" baseline="0" dirty="0"/>
              <a:t>5 involve athletes and 5 athletes and/or support personnel</a:t>
            </a:r>
          </a:p>
          <a:p>
            <a:r>
              <a:rPr lang="en-US" baseline="0" dirty="0"/>
              <a:t>You don’t have to have a positive test to be sanctioned</a:t>
            </a:r>
            <a:endParaRPr lang="en-US" dirty="0"/>
          </a:p>
        </p:txBody>
      </p:sp>
      <p:sp>
        <p:nvSpPr>
          <p:cNvPr id="4" name="Slide Number Placeholder 3"/>
          <p:cNvSpPr>
            <a:spLocks noGrp="1"/>
          </p:cNvSpPr>
          <p:nvPr>
            <p:ph type="sldNum" sz="quarter" idx="10"/>
          </p:nvPr>
        </p:nvSpPr>
        <p:spPr/>
        <p:txBody>
          <a:bodyPr/>
          <a:lstStyle/>
          <a:p>
            <a:fld id="{97109319-FFC0-FD44-8B5C-6949264352AD}" type="slidenum">
              <a:rPr lang="en-US" smtClean="0"/>
              <a:t>8</a:t>
            </a:fld>
            <a:endParaRPr lang="en-US"/>
          </a:p>
        </p:txBody>
      </p:sp>
    </p:spTree>
    <p:extLst>
      <p:ext uri="{BB962C8B-B14F-4D97-AF65-F5344CB8AC3E}">
        <p14:creationId xmlns:p14="http://schemas.microsoft.com/office/powerpoint/2010/main" val="1287727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161657-73BA-D246-A5C1-E94F954D873A}" type="slidenum">
              <a:rPr lang="en-US" smtClean="0"/>
              <a:t>10</a:t>
            </a:fld>
            <a:endParaRPr lang="en-US"/>
          </a:p>
        </p:txBody>
      </p:sp>
    </p:spTree>
    <p:extLst>
      <p:ext uri="{BB962C8B-B14F-4D97-AF65-F5344CB8AC3E}">
        <p14:creationId xmlns:p14="http://schemas.microsoft.com/office/powerpoint/2010/main" val="1281986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0" kern="1200" dirty="0">
                <a:solidFill>
                  <a:schemeClr val="tx1"/>
                </a:solidFill>
                <a:effectLst/>
                <a:latin typeface="Arial" charset="0"/>
                <a:ea typeface="ＭＳ Ｐゴシック" charset="-128"/>
                <a:cs typeface="+mn-cs"/>
              </a:rPr>
              <a:t>This slide gives</a:t>
            </a:r>
            <a:r>
              <a:rPr lang="en-AU" sz="1200" b="0" kern="1200" baseline="0" dirty="0">
                <a:solidFill>
                  <a:schemeClr val="tx1"/>
                </a:solidFill>
                <a:effectLst/>
                <a:latin typeface="Arial" charset="0"/>
                <a:ea typeface="ＭＳ Ｐゴシック" charset="-128"/>
                <a:cs typeface="+mn-cs"/>
              </a:rPr>
              <a:t> some examples of why ASADA can’t provide a guarantee. Read through some of the cases linked below first to give you some background.  The aim of the slide is to show that even simple supplement products could be a problem, and to emphasis the risks.</a:t>
            </a:r>
          </a:p>
          <a:p>
            <a:endParaRPr lang="en-AU" sz="1200" b="0" kern="1200" baseline="0" dirty="0">
              <a:solidFill>
                <a:schemeClr val="tx1"/>
              </a:solidFill>
              <a:effectLst/>
              <a:latin typeface="Arial" charset="0"/>
              <a:ea typeface="ＭＳ Ｐゴシック" charset="-128"/>
              <a:cs typeface="+mn-cs"/>
            </a:endParaRPr>
          </a:p>
          <a:p>
            <a:r>
              <a:rPr lang="en-AU" sz="1200" b="0" kern="1200" baseline="0" dirty="0">
                <a:solidFill>
                  <a:schemeClr val="tx1"/>
                </a:solidFill>
                <a:effectLst/>
                <a:latin typeface="Arial" charset="0"/>
                <a:ea typeface="ＭＳ Ｐゴシック" charset="-128"/>
                <a:cs typeface="+mn-cs"/>
              </a:rPr>
              <a:t>You can refer athletes to the free information available on the AIS website regarding supplements and which ones actually have any proved benefits anyway (very few).</a:t>
            </a:r>
            <a:endParaRPr lang="en-AU" sz="1200" b="0" kern="1200" dirty="0">
              <a:solidFill>
                <a:schemeClr val="tx1"/>
              </a:solidFill>
              <a:effectLst/>
              <a:latin typeface="Arial" charset="0"/>
              <a:ea typeface="ＭＳ Ｐゴシック" charset="-128"/>
              <a:cs typeface="+mn-cs"/>
            </a:endParaRPr>
          </a:p>
          <a:p>
            <a:endParaRPr lang="en-AU" sz="1200" b="1" kern="1200" dirty="0">
              <a:solidFill>
                <a:schemeClr val="tx1"/>
              </a:solidFill>
              <a:effectLst/>
              <a:latin typeface="Arial" charset="0"/>
              <a:ea typeface="ＭＳ Ｐゴシック" charset="-128"/>
              <a:cs typeface="+mn-cs"/>
            </a:endParaRPr>
          </a:p>
          <a:p>
            <a:r>
              <a:rPr lang="en-US" sz="1200" b="1" kern="1200" dirty="0">
                <a:solidFill>
                  <a:schemeClr val="tx1"/>
                </a:solidFill>
                <a:effectLst/>
                <a:latin typeface="Arial" charset="0"/>
                <a:ea typeface="ＭＳ Ｐゴシック" charset="-128"/>
                <a:cs typeface="+mn-cs"/>
              </a:rPr>
              <a:t>Australian supplement survey </a:t>
            </a:r>
            <a:r>
              <a:rPr lang="en-US" sz="1200" b="0" kern="1200" dirty="0">
                <a:solidFill>
                  <a:schemeClr val="tx1"/>
                </a:solidFill>
                <a:effectLst/>
                <a:latin typeface="Arial" charset="0"/>
                <a:ea typeface="ＭＳ Ｐゴシック" charset="-128"/>
                <a:cs typeface="+mn-cs"/>
              </a:rPr>
              <a:t>http://</a:t>
            </a:r>
            <a:r>
              <a:rPr lang="en-US" sz="1200" b="0" kern="1200" dirty="0" err="1">
                <a:solidFill>
                  <a:schemeClr val="tx1"/>
                </a:solidFill>
                <a:effectLst/>
                <a:latin typeface="Arial" charset="0"/>
                <a:ea typeface="ＭＳ Ｐゴシック" charset="-128"/>
                <a:cs typeface="+mn-cs"/>
              </a:rPr>
              <a:t>www.supplementsinsport.com</a:t>
            </a:r>
            <a:r>
              <a:rPr lang="en-US" sz="1200" b="0" kern="1200" dirty="0">
                <a:solidFill>
                  <a:schemeClr val="tx1"/>
                </a:solidFill>
                <a:effectLst/>
                <a:latin typeface="Arial" charset="0"/>
                <a:ea typeface="ＭＳ Ｐゴシック" charset="-128"/>
                <a:cs typeface="+mn-cs"/>
              </a:rPr>
              <a:t>/  </a:t>
            </a:r>
          </a:p>
          <a:p>
            <a:endParaRPr lang="en-AU" sz="1200" b="1" kern="1200" dirty="0">
              <a:solidFill>
                <a:schemeClr val="tx1"/>
              </a:solidFill>
              <a:effectLst/>
              <a:latin typeface="Arial" charset="0"/>
              <a:ea typeface="ＭＳ Ｐゴシック" charset="-128"/>
              <a:cs typeface="+mn-cs"/>
            </a:endParaRPr>
          </a:p>
          <a:p>
            <a:r>
              <a:rPr lang="en-AU" sz="1200" b="1" kern="1200" dirty="0">
                <a:solidFill>
                  <a:schemeClr val="tx1"/>
                </a:solidFill>
                <a:effectLst/>
                <a:latin typeface="Arial" charset="0"/>
                <a:ea typeface="ＭＳ Ｐゴシック" charset="-128"/>
                <a:cs typeface="+mn-cs"/>
              </a:rPr>
              <a:t>Vitamin B contaminations</a:t>
            </a:r>
            <a:r>
              <a:rPr lang="en-AU" sz="1200" kern="1200" dirty="0">
                <a:solidFill>
                  <a:schemeClr val="tx1"/>
                </a:solidFill>
                <a:effectLst/>
                <a:latin typeface="Arial" charset="0"/>
                <a:ea typeface="ＭＳ Ｐゴシック" charset="-128"/>
                <a:cs typeface="+mn-cs"/>
              </a:rPr>
              <a:t> - </a:t>
            </a:r>
            <a:r>
              <a:rPr lang="en-AU" sz="1200" u="sng" kern="1200" dirty="0">
                <a:solidFill>
                  <a:schemeClr val="tx1"/>
                </a:solidFill>
                <a:effectLst/>
                <a:latin typeface="Arial" charset="0"/>
                <a:ea typeface="ＭＳ Ｐゴシック" charset="-128"/>
                <a:cs typeface="+mn-cs"/>
                <a:hlinkClick r:id="rId3"/>
              </a:rPr>
              <a:t>http://www.webmd.com/vitamins-and-supplements/news/20130729/vitamin_b_supplement_contains_anabolic_steroids</a:t>
            </a:r>
            <a:endParaRPr lang="en-AU" sz="1200" kern="1200" dirty="0">
              <a:solidFill>
                <a:schemeClr val="tx1"/>
              </a:solidFill>
              <a:effectLst/>
              <a:latin typeface="Arial" charset="0"/>
              <a:ea typeface="ＭＳ Ｐゴシック" charset="-128"/>
              <a:cs typeface="+mn-cs"/>
            </a:endParaRPr>
          </a:p>
          <a:p>
            <a:r>
              <a:rPr lang="en-AU" sz="1200" kern="1200" dirty="0">
                <a:solidFill>
                  <a:schemeClr val="tx1"/>
                </a:solidFill>
                <a:effectLst/>
                <a:latin typeface="Arial" charset="0"/>
                <a:ea typeface="ＭＳ Ｐゴシック" charset="-128"/>
                <a:cs typeface="+mn-cs"/>
              </a:rPr>
              <a:t> </a:t>
            </a:r>
          </a:p>
          <a:p>
            <a:r>
              <a:rPr lang="en-AU" sz="1200" b="1" kern="1200" dirty="0">
                <a:solidFill>
                  <a:schemeClr val="tx1"/>
                </a:solidFill>
                <a:effectLst/>
                <a:latin typeface="Arial" charset="0"/>
                <a:ea typeface="ＭＳ Ｐゴシック" charset="-128"/>
                <a:cs typeface="+mn-cs"/>
              </a:rPr>
              <a:t>Green Tea contamination</a:t>
            </a:r>
            <a:r>
              <a:rPr lang="en-AU" sz="1200" kern="1200" dirty="0">
                <a:solidFill>
                  <a:schemeClr val="tx1"/>
                </a:solidFill>
                <a:effectLst/>
                <a:latin typeface="Arial" charset="0"/>
                <a:ea typeface="ＭＳ Ｐゴシック" charset="-128"/>
                <a:cs typeface="+mn-cs"/>
              </a:rPr>
              <a:t> - </a:t>
            </a:r>
            <a:r>
              <a:rPr lang="en-AU" sz="1200" u="sng" kern="1200" dirty="0">
                <a:solidFill>
                  <a:schemeClr val="tx1"/>
                </a:solidFill>
                <a:effectLst/>
                <a:latin typeface="Arial" charset="0"/>
                <a:ea typeface="ＭＳ Ｐゴシック" charset="-128"/>
                <a:cs typeface="+mn-cs"/>
                <a:hlinkClick r:id="rId4"/>
              </a:rPr>
              <a:t>http://www.paralympic.org/press-release/brazilian-athlete-sanctioned-after-anti-doping-rule-violation</a:t>
            </a:r>
            <a:r>
              <a:rPr lang="en-AU" sz="1200" kern="1200" dirty="0">
                <a:solidFill>
                  <a:schemeClr val="tx1"/>
                </a:solidFill>
                <a:effectLst/>
                <a:latin typeface="Arial" charset="0"/>
                <a:ea typeface="ＭＳ Ｐゴシック" charset="-128"/>
                <a:cs typeface="+mn-cs"/>
              </a:rPr>
              <a:t> </a:t>
            </a:r>
          </a:p>
          <a:p>
            <a:r>
              <a:rPr lang="en-AU" sz="1200" kern="1200" dirty="0">
                <a:solidFill>
                  <a:schemeClr val="tx1"/>
                </a:solidFill>
                <a:effectLst/>
                <a:latin typeface="Arial" charset="0"/>
                <a:ea typeface="ＭＳ Ｐゴシック" charset="-128"/>
                <a:cs typeface="+mn-cs"/>
              </a:rPr>
              <a:t> </a:t>
            </a:r>
          </a:p>
          <a:p>
            <a:r>
              <a:rPr lang="en-AU" sz="1200" b="1" kern="1200" dirty="0">
                <a:solidFill>
                  <a:schemeClr val="tx1"/>
                </a:solidFill>
                <a:effectLst/>
                <a:latin typeface="Arial" charset="0"/>
                <a:ea typeface="ＭＳ Ｐゴシック" charset="-128"/>
                <a:cs typeface="+mn-cs"/>
              </a:rPr>
              <a:t>Liver failure, Diabetes and death</a:t>
            </a:r>
            <a:r>
              <a:rPr lang="en-AU" sz="1200" kern="1200" dirty="0">
                <a:solidFill>
                  <a:schemeClr val="tx1"/>
                </a:solidFill>
                <a:effectLst/>
                <a:latin typeface="Arial" charset="0"/>
                <a:ea typeface="ＭＳ Ｐゴシック" charset="-128"/>
                <a:cs typeface="+mn-cs"/>
              </a:rPr>
              <a:t> from </a:t>
            </a:r>
            <a:r>
              <a:rPr lang="en-AU" sz="1200" kern="1200" dirty="0" err="1">
                <a:solidFill>
                  <a:schemeClr val="tx1"/>
                </a:solidFill>
                <a:effectLst/>
                <a:latin typeface="Arial" charset="0"/>
                <a:ea typeface="ＭＳ Ｐゴシック" charset="-128"/>
                <a:cs typeface="+mn-cs"/>
              </a:rPr>
              <a:t>OxyElite</a:t>
            </a:r>
            <a:r>
              <a:rPr lang="en-AU" sz="1200" kern="1200" dirty="0">
                <a:solidFill>
                  <a:schemeClr val="tx1"/>
                </a:solidFill>
                <a:effectLst/>
                <a:latin typeface="Arial" charset="0"/>
                <a:ea typeface="ＭＳ Ｐゴシック" charset="-128"/>
                <a:cs typeface="+mn-cs"/>
              </a:rPr>
              <a:t> Pro - </a:t>
            </a:r>
            <a:r>
              <a:rPr lang="en-AU" sz="1200" u="sng" kern="1200" dirty="0">
                <a:solidFill>
                  <a:schemeClr val="tx1"/>
                </a:solidFill>
                <a:effectLst/>
                <a:latin typeface="Arial" charset="0"/>
                <a:ea typeface="ＭＳ Ｐゴシック" charset="-128"/>
                <a:cs typeface="+mn-cs"/>
                <a:hlinkClick r:id="rId5"/>
              </a:rPr>
              <a:t>http://www.medscape.com/viewarticle/812581</a:t>
            </a:r>
            <a:r>
              <a:rPr lang="en-AU" sz="1200" kern="1200" dirty="0">
                <a:solidFill>
                  <a:schemeClr val="tx1"/>
                </a:solidFill>
                <a:effectLst/>
                <a:latin typeface="Arial" charset="0"/>
                <a:ea typeface="ＭＳ Ｐゴシック" charset="-128"/>
                <a:cs typeface="+mn-cs"/>
              </a:rPr>
              <a:t> (one patient died, and two had liver transplants)</a:t>
            </a:r>
          </a:p>
          <a:p>
            <a:endParaRPr lang="en-US" sz="1200" kern="1200" dirty="0">
              <a:solidFill>
                <a:schemeClr val="tx1"/>
              </a:solidFill>
              <a:effectLst/>
              <a:latin typeface="Arial" charset="0"/>
              <a:ea typeface="ＭＳ Ｐゴシック" charset="-128"/>
              <a:cs typeface="+mn-cs"/>
            </a:endParaRPr>
          </a:p>
          <a:p>
            <a:r>
              <a:rPr lang="en-US" sz="1200" b="1" kern="1200" dirty="0">
                <a:solidFill>
                  <a:schemeClr val="tx1"/>
                </a:solidFill>
                <a:effectLst/>
                <a:latin typeface="Arial" charset="0"/>
                <a:ea typeface="ＭＳ Ｐゴシック" charset="-128"/>
                <a:cs typeface="+mn-cs"/>
              </a:rPr>
              <a:t>Third party testing</a:t>
            </a:r>
            <a:r>
              <a:rPr lang="en-US" sz="1200" kern="1200" dirty="0">
                <a:solidFill>
                  <a:schemeClr val="tx1"/>
                </a:solidFill>
                <a:effectLst/>
                <a:latin typeface="Arial" charset="0"/>
                <a:ea typeface="ＭＳ Ｐゴシック" charset="-128"/>
                <a:cs typeface="+mn-cs"/>
              </a:rPr>
              <a:t>: from companies like Informed-Sport and HASTA test individual batches of supplements against the prohibited list, and provide certification to manufacturers that their</a:t>
            </a:r>
            <a:r>
              <a:rPr lang="en-US" sz="1200" kern="1200" baseline="0" dirty="0">
                <a:solidFill>
                  <a:schemeClr val="tx1"/>
                </a:solidFill>
                <a:effectLst/>
                <a:latin typeface="Arial" charset="0"/>
                <a:ea typeface="ＭＳ Ｐゴシック" charset="-128"/>
                <a:cs typeface="+mn-cs"/>
              </a:rPr>
              <a:t> supplements are free of banned substances.</a:t>
            </a:r>
            <a:endParaRPr lang="en-US" sz="1200" kern="1200" dirty="0">
              <a:solidFill>
                <a:schemeClr val="tx1"/>
              </a:solidFill>
              <a:effectLst/>
              <a:latin typeface="Arial" charset="0"/>
              <a:ea typeface="ＭＳ Ｐゴシック" charset="-128"/>
              <a:cs typeface="+mn-cs"/>
            </a:endParaRPr>
          </a:p>
          <a:p>
            <a:endParaRPr lang="en-US" sz="1200" kern="1200" dirty="0">
              <a:solidFill>
                <a:schemeClr val="tx1"/>
              </a:solidFill>
              <a:effectLst/>
              <a:latin typeface="Arial" charset="0"/>
              <a:ea typeface="ＭＳ Ｐゴシック" charset="-128"/>
              <a:cs typeface="+mn-cs"/>
            </a:endParaRPr>
          </a:p>
          <a:p>
            <a:r>
              <a:rPr lang="en-US" b="1" dirty="0"/>
              <a:t>Supplements:</a:t>
            </a:r>
          </a:p>
          <a:p>
            <a:r>
              <a:rPr lang="en-US" b="1" dirty="0"/>
              <a:t>Assess the need</a:t>
            </a:r>
          </a:p>
          <a:p>
            <a:r>
              <a:rPr lang="en-US" dirty="0"/>
              <a:t>Before considering the use of supplements an athlete should look to </a:t>
            </a:r>
            <a:r>
              <a:rPr lang="en-US" dirty="0" err="1"/>
              <a:t>optimise</a:t>
            </a:r>
            <a:r>
              <a:rPr lang="en-US" dirty="0"/>
              <a:t> their diet, lifestyle and training. Consulting an accredited sports dietitian, nutritionist, or medical expert can help an athlete assess whether there is any need to, or benefit in, taking supplements. </a:t>
            </a:r>
          </a:p>
          <a:p>
            <a:endParaRPr lang="en-US" b="1" dirty="0"/>
          </a:p>
          <a:p>
            <a:r>
              <a:rPr lang="en-US" b="1" dirty="0"/>
              <a:t>Assess the risk</a:t>
            </a:r>
          </a:p>
          <a:p>
            <a:r>
              <a:rPr lang="en-US" dirty="0"/>
              <a:t>The risk of doping through the use of supplements is real. Prior to using any supplement, an athlete should ask themselves:</a:t>
            </a:r>
          </a:p>
          <a:p>
            <a:r>
              <a:rPr lang="en-US" dirty="0"/>
              <a:t>Is it legal?</a:t>
            </a:r>
          </a:p>
          <a:p>
            <a:r>
              <a:rPr lang="en-US" dirty="0"/>
              <a:t>Is it safe?</a:t>
            </a:r>
          </a:p>
          <a:p>
            <a:r>
              <a:rPr lang="en-US" dirty="0"/>
              <a:t>Is it effective (in improving performance)?</a:t>
            </a:r>
          </a:p>
          <a:p>
            <a:r>
              <a:rPr lang="en-US" dirty="0"/>
              <a:t>Is it necessary?</a:t>
            </a:r>
          </a:p>
          <a:p>
            <a:r>
              <a:rPr lang="en-US" dirty="0"/>
              <a:t>If in doubt about the first two questions, the product should not be used. The third and fourth questions are intended to help the athlete consider what potential benefit, if any, the supplement may offer.</a:t>
            </a:r>
          </a:p>
          <a:p>
            <a:r>
              <a:rPr lang="en-US" dirty="0"/>
              <a:t>Despite the claims made by supplement manufacturers that their products are safe and free of substances prohibited in sport, it is not possible to offer an absolute guarantee to athletes. It is for this reason ASADA and WADA do not endorse supplement products or offer advice to athletes about which supplement to take. There have been cases where both Australian and international athletes have been sanctioned after they have used supplements that they thought were safe, but were actually contaminated with prohibited substances.</a:t>
            </a:r>
          </a:p>
          <a:p>
            <a:r>
              <a:rPr lang="en-US" dirty="0"/>
              <a:t>If an athlete chooses to use supplements, they should weigh up the risks and make an informed decision.</a:t>
            </a:r>
            <a:r>
              <a:rPr lang="en-US" baseline="0" dirty="0"/>
              <a:t> </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endParaRPr lang="en-AU" dirty="0"/>
          </a:p>
          <a:p>
            <a:endParaRPr lang="en-US" dirty="0"/>
          </a:p>
        </p:txBody>
      </p:sp>
      <p:sp>
        <p:nvSpPr>
          <p:cNvPr id="4" name="Slide Number Placeholder 3"/>
          <p:cNvSpPr>
            <a:spLocks noGrp="1"/>
          </p:cNvSpPr>
          <p:nvPr>
            <p:ph type="sldNum" sz="quarter" idx="10"/>
          </p:nvPr>
        </p:nvSpPr>
        <p:spPr/>
        <p:txBody>
          <a:bodyPr/>
          <a:lstStyle/>
          <a:p>
            <a:fld id="{97109319-FFC0-FD44-8B5C-6949264352AD}" type="slidenum">
              <a:rPr lang="en-US" smtClean="0"/>
              <a:t>20</a:t>
            </a:fld>
            <a:endParaRPr lang="en-US"/>
          </a:p>
        </p:txBody>
      </p:sp>
    </p:spTree>
    <p:extLst>
      <p:ext uri="{BB962C8B-B14F-4D97-AF65-F5344CB8AC3E}">
        <p14:creationId xmlns:p14="http://schemas.microsoft.com/office/powerpoint/2010/main" val="1681935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109319-FFC0-FD44-8B5C-6949264352AD}" type="slidenum">
              <a:rPr lang="en-US" smtClean="0"/>
              <a:t>25</a:t>
            </a:fld>
            <a:endParaRPr lang="en-US"/>
          </a:p>
        </p:txBody>
      </p:sp>
    </p:spTree>
    <p:extLst>
      <p:ext uri="{BB962C8B-B14F-4D97-AF65-F5344CB8AC3E}">
        <p14:creationId xmlns:p14="http://schemas.microsoft.com/office/powerpoint/2010/main" val="1063242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76C4E4-77CB-5D42-AE03-0C57D0B84931}" type="datetimeFigureOut">
              <a:rPr lang="en-US" smtClean="0"/>
              <a:t>10/5/2021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70AFF-8CE2-C747-8FD0-45B3B610EFB2}" type="slidenum">
              <a:rPr lang="en-US" smtClean="0"/>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76C4E4-77CB-5D42-AE03-0C57D0B84931}" type="datetimeFigureOut">
              <a:rPr lang="en-US" smtClean="0"/>
              <a:t>10/5/2021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70AFF-8CE2-C747-8FD0-45B3B610EFB2}" type="slidenum">
              <a:rPr lang="en-US" smtClean="0"/>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76C4E4-77CB-5D42-AE03-0C57D0B84931}" type="datetimeFigureOut">
              <a:rPr lang="en-US" smtClean="0"/>
              <a:t>10/5/2021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70AFF-8CE2-C747-8FD0-45B3B610EFB2}"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76C4E4-77CB-5D42-AE03-0C57D0B84931}" type="datetimeFigureOut">
              <a:rPr lang="en-US" smtClean="0"/>
              <a:t>10/5/2021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70AFF-8CE2-C747-8FD0-45B3B610EFB2}"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76C4E4-77CB-5D42-AE03-0C57D0B84931}" type="datetimeFigureOut">
              <a:rPr lang="en-US" smtClean="0"/>
              <a:t>10/5/2021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70AFF-8CE2-C747-8FD0-45B3B610EFB2}" type="slidenum">
              <a:rPr lang="en-US" smtClean="0"/>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276C4E4-77CB-5D42-AE03-0C57D0B84931}" type="datetimeFigureOut">
              <a:rPr lang="en-US" smtClean="0"/>
              <a:t>10/5/2021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70AFF-8CE2-C747-8FD0-45B3B610EFB2}"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276C4E4-77CB-5D42-AE03-0C57D0B84931}" type="datetimeFigureOut">
              <a:rPr lang="en-US" smtClean="0"/>
              <a:t>10/5/2021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970AFF-8CE2-C747-8FD0-45B3B610EFB2}"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276C4E4-77CB-5D42-AE03-0C57D0B84931}" type="datetimeFigureOut">
              <a:rPr lang="en-US" smtClean="0"/>
              <a:t>10/5/2021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970AFF-8CE2-C747-8FD0-45B3B610EFB2}" type="slidenum">
              <a:rPr lang="en-US" smtClean="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76C4E4-77CB-5D42-AE03-0C57D0B84931}" type="datetimeFigureOut">
              <a:rPr lang="en-US" smtClean="0"/>
              <a:t>10/5/2021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970AFF-8CE2-C747-8FD0-45B3B610EFB2}"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276C4E4-77CB-5D42-AE03-0C57D0B84931}" type="datetimeFigureOut">
              <a:rPr lang="en-US" smtClean="0"/>
              <a:t>10/5/2021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70AFF-8CE2-C747-8FD0-45B3B610EFB2}"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276C4E4-77CB-5D42-AE03-0C57D0B84931}" type="datetimeFigureOut">
              <a:rPr lang="en-US" smtClean="0"/>
              <a:t>10/5/2021</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970AFF-8CE2-C747-8FD0-45B3B610EFB2}" type="slidenum">
              <a:rPr lang="en-US" smtClean="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76C4E4-77CB-5D42-AE03-0C57D0B84931}" type="datetimeFigureOut">
              <a:rPr lang="en-US" smtClean="0"/>
              <a:t>10/5/2021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970AFF-8CE2-C747-8FD0-45B3B610EFB2}" type="slidenum">
              <a:rPr lang="en-US" smtClean="0"/>
              <a:t>‹N›</a:t>
            </a:fld>
            <a:endParaRPr lang="en-US"/>
          </a:p>
        </p:txBody>
      </p:sp>
    </p:spTree>
    <p:extLst>
      <p:ext uri="{BB962C8B-B14F-4D97-AF65-F5344CB8AC3E}">
        <p14:creationId xmlns:p14="http://schemas.microsoft.com/office/powerpoint/2010/main" val="1946526247"/>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image" Target="../media/image1.tiff"/><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hyperlink" Target="http://www.globaldro.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8.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hyperlink" Target="https://www.wada-ama.org/sites/default/files/resources/files/2021list_en.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tif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8" Type="http://schemas.microsoft.com/office/2007/relationships/diagramDrawing" Target="../diagrams/drawing12.xml"/><Relationship Id="rId3" Type="http://schemas.openxmlformats.org/officeDocument/2006/relationships/image" Target="../media/image1.tiff"/><Relationship Id="rId7" Type="http://schemas.openxmlformats.org/officeDocument/2006/relationships/diagramColors" Target="../diagrams/colors1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12.xml"/><Relationship Id="rId5" Type="http://schemas.openxmlformats.org/officeDocument/2006/relationships/diagramLayout" Target="../diagrams/layout12.xml"/><Relationship Id="rId4" Type="http://schemas.openxmlformats.org/officeDocument/2006/relationships/diagramData" Target="../diagrams/data12.xml"/></Relationships>
</file>

<file path=ppt/slides/_rels/slide2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image" Target="../media/image1.tiff"/><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image" Target="../media/image1.tiff"/><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5.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tiff"/><Relationship Id="rId7"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tiff"/><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tiff"/><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1.tiff"/><Relationship Id="rId7" Type="http://schemas.openxmlformats.org/officeDocument/2006/relationships/diagramColors" Target="../diagrams/colors6.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1.tiff"/><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56D63398-EEE4-4E6A-BEF3-E92924A282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23" y="0"/>
            <a:ext cx="12226755" cy="6858000"/>
          </a:xfrm>
          <a:prstGeom prst="rect">
            <a:avLst/>
          </a:prstGeom>
          <a:gradFill>
            <a:gsLst>
              <a:gs pos="0">
                <a:srgbClr val="000000"/>
              </a:gs>
              <a:gs pos="100000">
                <a:schemeClr val="accent1">
                  <a:lumMod val="7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C6804B24-17AC-406D-9636-1332F5DF9A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903156" y="-2460574"/>
            <a:ext cx="6859919" cy="11777232"/>
          </a:xfrm>
          <a:prstGeom prst="rect">
            <a:avLst/>
          </a:prstGeom>
          <a:gradFill>
            <a:gsLst>
              <a:gs pos="0">
                <a:schemeClr val="accent1">
                  <a:lumMod val="50000"/>
                  <a:alpha val="0"/>
                </a:schemeClr>
              </a:gs>
              <a:gs pos="100000">
                <a:schemeClr val="accent1">
                  <a:lumMod val="50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23" y="-864"/>
            <a:ext cx="3608179" cy="6858864"/>
          </a:xfrm>
          <a:prstGeom prst="rect">
            <a:avLst/>
          </a:prstGeom>
          <a:gradFill>
            <a:gsLst>
              <a:gs pos="0">
                <a:schemeClr val="accent1">
                  <a:lumMod val="75000"/>
                  <a:alpha val="48000"/>
                </a:schemeClr>
              </a:gs>
              <a:gs pos="99000">
                <a:srgbClr val="000000">
                  <a:alpha val="46000"/>
                </a:srgb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626703">
            <a:off x="1164940" y="1025588"/>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570DF94D-F28F-435E-AD56-C40FC99AFA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2409782"/>
            <a:ext cx="12221732" cy="4443259"/>
          </a:xfrm>
          <a:prstGeom prst="rect">
            <a:avLst/>
          </a:prstGeom>
          <a:gradFill>
            <a:gsLst>
              <a:gs pos="0">
                <a:schemeClr val="accent1">
                  <a:lumMod val="75000"/>
                  <a:alpha val="50000"/>
                </a:schemeClr>
              </a:gs>
              <a:gs pos="99000">
                <a:srgbClr val="000000">
                  <a:alpha val="11000"/>
                </a:srgb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84F952EE-9AAE-4D81-BF98-35DF713340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942096" y="-2872097"/>
            <a:ext cx="6407535" cy="12151737"/>
          </a:xfrm>
          <a:prstGeom prst="rect">
            <a:avLst/>
          </a:prstGeom>
          <a:gradFill>
            <a:gsLst>
              <a:gs pos="1000">
                <a:srgbClr val="000000">
                  <a:alpha val="33000"/>
                </a:srgbClr>
              </a:gs>
              <a:gs pos="100000">
                <a:schemeClr val="accent1">
                  <a:lumMod val="50000"/>
                  <a:alpha val="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244454" y="3006586"/>
            <a:ext cx="7284935" cy="2732297"/>
          </a:xfrm>
        </p:spPr>
        <p:txBody>
          <a:bodyPr anchor="t">
            <a:normAutofit/>
          </a:bodyPr>
          <a:lstStyle/>
          <a:p>
            <a:pPr algn="l"/>
            <a:r>
              <a:rPr lang="en-US" sz="4800">
                <a:solidFill>
                  <a:srgbClr val="FFFFFF"/>
                </a:solidFill>
              </a:rPr>
              <a:t>Anti-Doping World Skate Overview for General Use</a:t>
            </a:r>
          </a:p>
        </p:txBody>
      </p:sp>
      <p:sp>
        <p:nvSpPr>
          <p:cNvPr id="3" name="Subtitle 2"/>
          <p:cNvSpPr>
            <a:spLocks noGrp="1"/>
          </p:cNvSpPr>
          <p:nvPr>
            <p:ph type="subTitle" idx="1"/>
          </p:nvPr>
        </p:nvSpPr>
        <p:spPr>
          <a:xfrm>
            <a:off x="4244454" y="667911"/>
            <a:ext cx="6755642" cy="1296368"/>
          </a:xfrm>
        </p:spPr>
        <p:txBody>
          <a:bodyPr anchor="b">
            <a:normAutofit/>
          </a:bodyPr>
          <a:lstStyle/>
          <a:p>
            <a:pPr algn="l"/>
            <a:r>
              <a:rPr lang="en-US">
                <a:solidFill>
                  <a:srgbClr val="FFFFFF"/>
                </a:solidFill>
              </a:rPr>
              <a:t>2021 Code</a:t>
            </a:r>
          </a:p>
        </p:txBody>
      </p:sp>
      <p:sp>
        <p:nvSpPr>
          <p:cNvPr id="12" name="TextBox 11"/>
          <p:cNvSpPr txBox="1"/>
          <p:nvPr/>
        </p:nvSpPr>
        <p:spPr>
          <a:xfrm>
            <a:off x="869577" y="1182687"/>
            <a:ext cx="1362635" cy="92076"/>
          </a:xfrm>
          <a:prstGeom prst="rect">
            <a:avLst/>
          </a:prstGeom>
          <a:noFill/>
        </p:spPr>
        <p:txBody>
          <a:bodyPr wrap="square" rtlCol="0">
            <a:spAutoFit/>
          </a:bodyPr>
          <a:lstStyle/>
          <a:p>
            <a:endParaRPr lang="en-US" dirty="0"/>
          </a:p>
        </p:txBody>
      </p:sp>
      <p:pic>
        <p:nvPicPr>
          <p:cNvPr id="7" name="Picture 6"/>
          <p:cNvPicPr/>
          <p:nvPr/>
        </p:nvPicPr>
        <p:blipFill>
          <a:blip r:embed="rId3"/>
          <a:stretch>
            <a:fillRect/>
          </a:stretch>
        </p:blipFill>
        <p:spPr>
          <a:xfrm>
            <a:off x="492312" y="266397"/>
            <a:ext cx="1739900" cy="635000"/>
          </a:xfrm>
          <a:prstGeom prst="rect">
            <a:avLst/>
          </a:prstGeom>
        </p:spPr>
      </p:pic>
    </p:spTree>
    <p:extLst>
      <p:ext uri="{BB962C8B-B14F-4D97-AF65-F5344CB8AC3E}">
        <p14:creationId xmlns:p14="http://schemas.microsoft.com/office/powerpoint/2010/main" val="537582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Rectangle 2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B241D5-4FD8-C745-BDD3-236DE1257F16}"/>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The Prohibited List</a:t>
            </a:r>
          </a:p>
        </p:txBody>
      </p:sp>
      <p:sp>
        <p:nvSpPr>
          <p:cNvPr id="3" name="Content Placeholder 2">
            <a:extLst>
              <a:ext uri="{FF2B5EF4-FFF2-40B4-BE49-F238E27FC236}">
                <a16:creationId xmlns:a16="http://schemas.microsoft.com/office/drawing/2014/main" id="{0FE8730F-CB54-514B-8131-2DB646ED84FD}"/>
              </a:ext>
            </a:extLst>
          </p:cNvPr>
          <p:cNvSpPr>
            <a:spLocks noGrp="1"/>
          </p:cNvSpPr>
          <p:nvPr>
            <p:ph idx="1"/>
          </p:nvPr>
        </p:nvSpPr>
        <p:spPr>
          <a:xfrm>
            <a:off x="4810259" y="649480"/>
            <a:ext cx="6555347" cy="5546047"/>
          </a:xfrm>
        </p:spPr>
        <p:txBody>
          <a:bodyPr anchor="ctr">
            <a:normAutofit/>
          </a:bodyPr>
          <a:lstStyle/>
          <a:p>
            <a:pPr marL="0" indent="0">
              <a:buNone/>
            </a:pPr>
            <a:r>
              <a:rPr lang="en-US" sz="2000" b="1" dirty="0"/>
              <a:t>Some substances and methods are </a:t>
            </a:r>
          </a:p>
          <a:p>
            <a:pPr marL="685800" lvl="1">
              <a:buFont typeface="Arial" panose="020B0604020202020204" pitchFamily="34" charset="0"/>
              <a:buChar char="•"/>
            </a:pPr>
            <a:endParaRPr lang="en-US" sz="2000" b="1" dirty="0"/>
          </a:p>
          <a:p>
            <a:pPr marL="685800" lvl="1">
              <a:buFont typeface="Arial" panose="020B0604020202020204" pitchFamily="34" charset="0"/>
              <a:buChar char="•"/>
            </a:pPr>
            <a:r>
              <a:rPr lang="en-US" sz="2000" b="1" dirty="0"/>
              <a:t>prohibited at all times</a:t>
            </a:r>
          </a:p>
          <a:p>
            <a:pPr marL="685800" lvl="1">
              <a:buFont typeface="Arial" panose="020B0604020202020204" pitchFamily="34" charset="0"/>
              <a:buChar char="•"/>
            </a:pPr>
            <a:r>
              <a:rPr lang="en-US" sz="2000" b="1" dirty="0"/>
              <a:t>prohibited only in competition</a:t>
            </a:r>
          </a:p>
          <a:p>
            <a:pPr marL="685800" lvl="1">
              <a:buFont typeface="Arial" panose="020B0604020202020204" pitchFamily="34" charset="0"/>
              <a:buChar char="•"/>
            </a:pPr>
            <a:r>
              <a:rPr lang="en-US" sz="2000" b="1" dirty="0"/>
              <a:t>prohibited in certain sports only</a:t>
            </a:r>
          </a:p>
          <a:p>
            <a:pPr marL="285750" indent="-285750">
              <a:buFont typeface="Arial" panose="020B0604020202020204" pitchFamily="34" charset="0"/>
              <a:buChar char="•"/>
            </a:pPr>
            <a:endParaRPr lang="en-US" sz="2000" b="1" dirty="0"/>
          </a:p>
          <a:p>
            <a:pPr marL="285750" indent="-285750">
              <a:buFont typeface="Arial" panose="020B0604020202020204" pitchFamily="34" charset="0"/>
              <a:buChar char="•"/>
            </a:pPr>
            <a:r>
              <a:rPr lang="en-US" sz="2000" b="1" dirty="0"/>
              <a:t>In competition is defined as from 23.59 on the day before the competition until all samples have been collected and the competition is cleared for doping control</a:t>
            </a:r>
          </a:p>
          <a:p>
            <a:pPr marL="285750" indent="-285750">
              <a:buFont typeface="Arial" panose="020B0604020202020204" pitchFamily="34" charset="0"/>
              <a:buChar char="•"/>
            </a:pPr>
            <a:endParaRPr lang="en-US" sz="2000" b="1" dirty="0"/>
          </a:p>
          <a:p>
            <a:pPr>
              <a:buFont typeface="Arial" panose="020B0604020202020204" pitchFamily="34" charset="0"/>
              <a:buChar char="•"/>
            </a:pPr>
            <a:r>
              <a:rPr lang="en-US" sz="2000" b="1" dirty="0"/>
              <a:t>Testing at any other time is “out of competition”</a:t>
            </a:r>
          </a:p>
        </p:txBody>
      </p:sp>
    </p:spTree>
    <p:extLst>
      <p:ext uri="{BB962C8B-B14F-4D97-AF65-F5344CB8AC3E}">
        <p14:creationId xmlns:p14="http://schemas.microsoft.com/office/powerpoint/2010/main" val="1890031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Rectangle 27">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7B405D-9648-FC4B-89B0-D744251B9322}"/>
              </a:ext>
            </a:extLst>
          </p:cNvPr>
          <p:cNvSpPr>
            <a:spLocks noGrp="1"/>
          </p:cNvSpPr>
          <p:nvPr>
            <p:ph type="title"/>
          </p:nvPr>
        </p:nvSpPr>
        <p:spPr>
          <a:xfrm>
            <a:off x="586478" y="1683756"/>
            <a:ext cx="3115265" cy="2396359"/>
          </a:xfrm>
        </p:spPr>
        <p:txBody>
          <a:bodyPr anchor="b">
            <a:normAutofit/>
          </a:bodyPr>
          <a:lstStyle/>
          <a:p>
            <a:pPr algn="r"/>
            <a:r>
              <a:rPr lang="en-US" sz="4000">
                <a:solidFill>
                  <a:srgbClr val="FFFFFF"/>
                </a:solidFill>
              </a:rPr>
              <a:t>Substances of Abuse</a:t>
            </a:r>
          </a:p>
        </p:txBody>
      </p:sp>
      <p:graphicFrame>
        <p:nvGraphicFramePr>
          <p:cNvPr id="14" name="Content Placeholder 2">
            <a:extLst>
              <a:ext uri="{FF2B5EF4-FFF2-40B4-BE49-F238E27FC236}">
                <a16:creationId xmlns:a16="http://schemas.microsoft.com/office/drawing/2014/main" id="{62BFC996-54A7-4FE0-BCC0-3791CDE80807}"/>
              </a:ext>
            </a:extLst>
          </p:cNvPr>
          <p:cNvGraphicFramePr>
            <a:graphicFrameLocks noGrp="1"/>
          </p:cNvGraphicFramePr>
          <p:nvPr>
            <p:ph idx="1"/>
            <p:extLst>
              <p:ext uri="{D42A27DB-BD31-4B8C-83A1-F6EECF244321}">
                <p14:modId xmlns:p14="http://schemas.microsoft.com/office/powerpoint/2010/main" val="4110247323"/>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28612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9" name="Rectangle 3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86478" y="1683756"/>
            <a:ext cx="3115265" cy="2396359"/>
          </a:xfrm>
        </p:spPr>
        <p:txBody>
          <a:bodyPr anchor="b">
            <a:normAutofit/>
          </a:bodyPr>
          <a:lstStyle/>
          <a:p>
            <a:pPr algn="r"/>
            <a:br>
              <a:rPr lang="en-US" sz="3700">
                <a:solidFill>
                  <a:srgbClr val="FFFFFF"/>
                </a:solidFill>
              </a:rPr>
            </a:br>
            <a:r>
              <a:rPr lang="en-US" sz="3700">
                <a:solidFill>
                  <a:srgbClr val="FFFFFF"/>
                </a:solidFill>
              </a:rPr>
              <a:t>Therapeutic Use Exemption (1) (TUE)</a:t>
            </a:r>
          </a:p>
        </p:txBody>
      </p:sp>
      <p:pic>
        <p:nvPicPr>
          <p:cNvPr id="5" name="Picture 4"/>
          <p:cNvPicPr/>
          <p:nvPr/>
        </p:nvPicPr>
        <p:blipFill>
          <a:blip r:embed="rId2"/>
          <a:stretch>
            <a:fillRect/>
          </a:stretch>
        </p:blipFill>
        <p:spPr>
          <a:xfrm>
            <a:off x="492312" y="266397"/>
            <a:ext cx="1739900" cy="635000"/>
          </a:xfrm>
          <a:prstGeom prst="rect">
            <a:avLst/>
          </a:prstGeom>
        </p:spPr>
      </p:pic>
      <p:graphicFrame>
        <p:nvGraphicFramePr>
          <p:cNvPr id="25" name="Content Placeholder 2">
            <a:extLst>
              <a:ext uri="{FF2B5EF4-FFF2-40B4-BE49-F238E27FC236}">
                <a16:creationId xmlns:a16="http://schemas.microsoft.com/office/drawing/2014/main" id="{06EDB94A-53DC-4FC9-8C47-E45549802437}"/>
              </a:ext>
            </a:extLst>
          </p:cNvPr>
          <p:cNvGraphicFramePr>
            <a:graphicFrameLocks noGrp="1"/>
          </p:cNvGraphicFramePr>
          <p:nvPr>
            <p:ph idx="1"/>
            <p:extLst>
              <p:ext uri="{D42A27DB-BD31-4B8C-83A1-F6EECF244321}">
                <p14:modId xmlns:p14="http://schemas.microsoft.com/office/powerpoint/2010/main" val="1125982784"/>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4954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6" name="Rectangle 45">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FA07DDB-34C8-CC47-9615-6EFA62BD4B55}"/>
              </a:ext>
            </a:extLst>
          </p:cNvPr>
          <p:cNvSpPr>
            <a:spLocks noGrp="1"/>
          </p:cNvSpPr>
          <p:nvPr>
            <p:ph type="title"/>
          </p:nvPr>
        </p:nvSpPr>
        <p:spPr>
          <a:xfrm>
            <a:off x="586478" y="1683756"/>
            <a:ext cx="3115265" cy="2396359"/>
          </a:xfrm>
        </p:spPr>
        <p:txBody>
          <a:bodyPr anchor="b">
            <a:normAutofit/>
          </a:bodyPr>
          <a:lstStyle/>
          <a:p>
            <a:pPr algn="r"/>
            <a:r>
              <a:rPr lang="en-US" sz="4000">
                <a:solidFill>
                  <a:srgbClr val="FFFFFF"/>
                </a:solidFill>
              </a:rPr>
              <a:t>TUE Issued by a NADO</a:t>
            </a:r>
          </a:p>
        </p:txBody>
      </p:sp>
      <p:graphicFrame>
        <p:nvGraphicFramePr>
          <p:cNvPr id="32" name="Content Placeholder 2">
            <a:extLst>
              <a:ext uri="{FF2B5EF4-FFF2-40B4-BE49-F238E27FC236}">
                <a16:creationId xmlns:a16="http://schemas.microsoft.com/office/drawing/2014/main" id="{DA6B7655-15D6-4172-A4C5-4C2599219D13}"/>
              </a:ext>
            </a:extLst>
          </p:cNvPr>
          <p:cNvGraphicFramePr>
            <a:graphicFrameLocks noGrp="1"/>
          </p:cNvGraphicFramePr>
          <p:nvPr>
            <p:ph idx="1"/>
            <p:extLst>
              <p:ext uri="{D42A27DB-BD31-4B8C-83A1-F6EECF244321}">
                <p14:modId xmlns:p14="http://schemas.microsoft.com/office/powerpoint/2010/main" val="414935346"/>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1611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0" name="Rectangle 2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 name="Rectangle 3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2" y="586855"/>
            <a:ext cx="3201366" cy="3387497"/>
          </a:xfrm>
        </p:spPr>
        <p:txBody>
          <a:bodyPr anchor="b">
            <a:normAutofit/>
          </a:bodyPr>
          <a:lstStyle/>
          <a:p>
            <a:pPr algn="r"/>
            <a:br>
              <a:rPr lang="en-US" sz="3400">
                <a:solidFill>
                  <a:srgbClr val="FFFFFF"/>
                </a:solidFill>
              </a:rPr>
            </a:br>
            <a:br>
              <a:rPr lang="en-US" sz="3400">
                <a:solidFill>
                  <a:srgbClr val="FFFFFF"/>
                </a:solidFill>
              </a:rPr>
            </a:br>
            <a:r>
              <a:rPr lang="en-US" sz="3400">
                <a:solidFill>
                  <a:srgbClr val="FFFFFF"/>
                </a:solidFill>
              </a:rPr>
              <a:t>Therapeutic Exemption (2) TUE</a:t>
            </a:r>
            <a:br>
              <a:rPr lang="en-US" sz="3400">
                <a:solidFill>
                  <a:srgbClr val="FFFFFF"/>
                </a:solidFill>
              </a:rPr>
            </a:br>
            <a:r>
              <a:rPr lang="en-US" sz="3400">
                <a:solidFill>
                  <a:srgbClr val="FFFFFF"/>
                </a:solidFill>
              </a:rPr>
              <a:t>How to Apply for a TUE</a:t>
            </a:r>
          </a:p>
        </p:txBody>
      </p:sp>
      <p:sp>
        <p:nvSpPr>
          <p:cNvPr id="3" name="Content Placeholder 2"/>
          <p:cNvSpPr>
            <a:spLocks noGrp="1"/>
          </p:cNvSpPr>
          <p:nvPr>
            <p:ph idx="1"/>
          </p:nvPr>
        </p:nvSpPr>
        <p:spPr>
          <a:xfrm>
            <a:off x="4810259" y="649480"/>
            <a:ext cx="6555347" cy="5546047"/>
          </a:xfrm>
        </p:spPr>
        <p:txBody>
          <a:bodyPr anchor="ctr">
            <a:normAutofit fontScale="92500" lnSpcReduction="10000"/>
          </a:bodyPr>
          <a:lstStyle/>
          <a:p>
            <a:pPr marL="0" indent="0">
              <a:buNone/>
            </a:pPr>
            <a:endParaRPr lang="en-US" sz="1700" b="1" dirty="0"/>
          </a:p>
          <a:p>
            <a:pPr>
              <a:buFont typeface="Wingdings" charset="2"/>
              <a:buChar char="Ø"/>
            </a:pPr>
            <a:r>
              <a:rPr lang="en-US" sz="1700" b="1" dirty="0"/>
              <a:t>First establish the diagnosis</a:t>
            </a:r>
          </a:p>
          <a:p>
            <a:pPr marL="0" indent="0">
              <a:buNone/>
            </a:pPr>
            <a:endParaRPr lang="en-US" sz="1700" b="1" dirty="0"/>
          </a:p>
          <a:p>
            <a:pPr>
              <a:buFont typeface="Wingdings" charset="2"/>
              <a:buChar char="Ø"/>
            </a:pPr>
            <a:r>
              <a:rPr lang="en-US" sz="1700" b="1" dirty="0"/>
              <a:t>Then check if the treatment medication is prohibited </a:t>
            </a:r>
            <a:r>
              <a:rPr lang="en-US" sz="1700" b="1" dirty="0">
                <a:hlinkClick r:id="rId2"/>
              </a:rPr>
              <a:t>www.globaldro.org</a:t>
            </a:r>
            <a:endParaRPr lang="en-US" sz="1700" b="1" dirty="0"/>
          </a:p>
          <a:p>
            <a:pPr>
              <a:buFont typeface="Wingdings" charset="2"/>
              <a:buChar char="Ø"/>
            </a:pPr>
            <a:endParaRPr lang="en-US" sz="1700" b="1" dirty="0"/>
          </a:p>
          <a:p>
            <a:pPr>
              <a:buFont typeface="Wingdings" charset="2"/>
              <a:buChar char="Ø"/>
            </a:pPr>
            <a:r>
              <a:rPr lang="en-US" sz="1700" b="1" dirty="0"/>
              <a:t>Check if there is a permitted medication that could be used </a:t>
            </a:r>
          </a:p>
          <a:p>
            <a:pPr>
              <a:buFont typeface="Wingdings" charset="2"/>
              <a:buChar char="Ø"/>
            </a:pPr>
            <a:endParaRPr lang="en-US" sz="1700" b="1" dirty="0"/>
          </a:p>
          <a:p>
            <a:pPr>
              <a:buFont typeface="Wingdings" charset="2"/>
              <a:buChar char="Ø"/>
            </a:pPr>
            <a:r>
              <a:rPr lang="en-US" sz="1700" b="1" dirty="0"/>
              <a:t>Contact the World Skate anti-doping term and request a username and password for ADAMS and upload files to ADAMS</a:t>
            </a:r>
          </a:p>
          <a:p>
            <a:pPr>
              <a:buFont typeface="Wingdings" charset="2"/>
              <a:buChar char="Ø"/>
            </a:pPr>
            <a:endParaRPr lang="en-US" sz="1700" b="1" dirty="0"/>
          </a:p>
          <a:p>
            <a:pPr>
              <a:buFont typeface="Wingdings" charset="2"/>
              <a:buChar char="Ø"/>
            </a:pPr>
            <a:r>
              <a:rPr lang="en-US" sz="1700" b="1" dirty="0"/>
              <a:t>ADAMS is the WADA computerized Antidoping Management System used by all ADOs to administer anti-doping programs world -wide</a:t>
            </a:r>
          </a:p>
          <a:p>
            <a:pPr>
              <a:buFont typeface="Wingdings" charset="2"/>
              <a:buChar char="Ø"/>
            </a:pPr>
            <a:endParaRPr lang="en-US" sz="1700" b="1" dirty="0"/>
          </a:p>
          <a:p>
            <a:pPr>
              <a:buFont typeface="Wingdings" charset="2"/>
              <a:buChar char="Ø"/>
            </a:pPr>
            <a:r>
              <a:rPr lang="en-US" sz="1700" b="1" dirty="0"/>
              <a:t>Application must be at least 30 days in advance of the event is needed for consideration by TUE committee</a:t>
            </a:r>
          </a:p>
          <a:p>
            <a:pPr marL="0" indent="0">
              <a:buNone/>
            </a:pPr>
            <a:endParaRPr lang="en-US" sz="1700" b="1" dirty="0"/>
          </a:p>
          <a:p>
            <a:pPr>
              <a:buFont typeface="Wingdings" charset="2"/>
              <a:buChar char="Ø"/>
            </a:pPr>
            <a:r>
              <a:rPr lang="en-US" sz="1700" b="1" dirty="0"/>
              <a:t>A scribbled note from a doctor presented at the event is not acceptable for permission to use a prohibited substance</a:t>
            </a:r>
          </a:p>
          <a:p>
            <a:pPr lvl="1">
              <a:buFont typeface="Wingdings" charset="2"/>
              <a:buChar char="Ø"/>
            </a:pPr>
            <a:endParaRPr lang="en-US" sz="1700" dirty="0"/>
          </a:p>
        </p:txBody>
      </p:sp>
      <p:pic>
        <p:nvPicPr>
          <p:cNvPr id="5" name="Picture 4"/>
          <p:cNvPicPr/>
          <p:nvPr/>
        </p:nvPicPr>
        <p:blipFill>
          <a:blip r:embed="rId3"/>
          <a:stretch>
            <a:fillRect/>
          </a:stretch>
        </p:blipFill>
        <p:spPr>
          <a:xfrm>
            <a:off x="492312" y="266397"/>
            <a:ext cx="1739900" cy="635000"/>
          </a:xfrm>
          <a:prstGeom prst="rect">
            <a:avLst/>
          </a:prstGeom>
        </p:spPr>
      </p:pic>
    </p:spTree>
    <p:extLst>
      <p:ext uri="{BB962C8B-B14F-4D97-AF65-F5344CB8AC3E}">
        <p14:creationId xmlns:p14="http://schemas.microsoft.com/office/powerpoint/2010/main" val="290144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8" name="Rectangle 27">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8" name="Rectangle 37">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EBDC22-F786-864D-917E-DB1D02FD18F5}"/>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The Medical File</a:t>
            </a:r>
          </a:p>
        </p:txBody>
      </p:sp>
      <p:sp>
        <p:nvSpPr>
          <p:cNvPr id="3" name="Content Placeholder 2">
            <a:extLst>
              <a:ext uri="{FF2B5EF4-FFF2-40B4-BE49-F238E27FC236}">
                <a16:creationId xmlns:a16="http://schemas.microsoft.com/office/drawing/2014/main" id="{1135076C-5B19-8042-979F-A8AF2B2648BD}"/>
              </a:ext>
            </a:extLst>
          </p:cNvPr>
          <p:cNvSpPr>
            <a:spLocks noGrp="1"/>
          </p:cNvSpPr>
          <p:nvPr>
            <p:ph idx="1"/>
          </p:nvPr>
        </p:nvSpPr>
        <p:spPr>
          <a:xfrm>
            <a:off x="4810259" y="649480"/>
            <a:ext cx="6555347" cy="5546047"/>
          </a:xfrm>
        </p:spPr>
        <p:txBody>
          <a:bodyPr anchor="ctr">
            <a:normAutofit/>
          </a:bodyPr>
          <a:lstStyle/>
          <a:p>
            <a:pPr marL="0" lvl="0" indent="0">
              <a:buNone/>
            </a:pPr>
            <a:r>
              <a:rPr lang="en-US" sz="1700" b="1"/>
              <a:t>Medical file must</a:t>
            </a:r>
          </a:p>
          <a:p>
            <a:pPr marL="0" lvl="0" indent="0">
              <a:buNone/>
            </a:pPr>
            <a:endParaRPr lang="en-US" sz="1700"/>
          </a:p>
          <a:p>
            <a:pPr lvl="1">
              <a:buFont typeface="Wingdings" charset="2"/>
              <a:buChar char="Ø"/>
            </a:pPr>
            <a:r>
              <a:rPr lang="en-US" sz="1700" b="1"/>
              <a:t>Have a definite diagnosis</a:t>
            </a:r>
          </a:p>
          <a:p>
            <a:pPr lvl="1">
              <a:buFont typeface="Wingdings" charset="2"/>
              <a:buChar char="Ø"/>
            </a:pPr>
            <a:endParaRPr lang="en-US" sz="1700" b="1"/>
          </a:p>
          <a:p>
            <a:pPr lvl="1">
              <a:buFont typeface="Wingdings" charset="2"/>
              <a:buChar char="Ø"/>
            </a:pPr>
            <a:r>
              <a:rPr lang="en-US" sz="1700" b="1"/>
              <a:t>Have complete medical history including pathology and imaging provided by the treating doctor to support the diagnosis. </a:t>
            </a:r>
          </a:p>
          <a:p>
            <a:pPr lvl="1">
              <a:buFont typeface="Wingdings" charset="2"/>
              <a:buChar char="Ø"/>
            </a:pPr>
            <a:endParaRPr lang="en-US" sz="1700" b="1"/>
          </a:p>
          <a:p>
            <a:pPr lvl="1">
              <a:buFont typeface="Wingdings" charset="2"/>
              <a:buChar char="Ø"/>
            </a:pPr>
            <a:r>
              <a:rPr lang="en-US" sz="1700" b="1"/>
              <a:t>Confirm that withholding medication would by injurious to athlete health and well being</a:t>
            </a:r>
          </a:p>
          <a:p>
            <a:pPr lvl="1">
              <a:buFont typeface="Wingdings" charset="2"/>
              <a:buChar char="Ø"/>
            </a:pPr>
            <a:endParaRPr lang="en-US" sz="1700" b="1"/>
          </a:p>
          <a:p>
            <a:pPr lvl="1">
              <a:buFont typeface="Wingdings" charset="2"/>
              <a:buChar char="Ø"/>
            </a:pPr>
            <a:r>
              <a:rPr lang="en-US" sz="1700" b="1"/>
              <a:t>There is no treatment alternative that is not banned</a:t>
            </a:r>
          </a:p>
          <a:p>
            <a:pPr lvl="1">
              <a:buFont typeface="Wingdings" charset="2"/>
              <a:buChar char="Ø"/>
            </a:pPr>
            <a:endParaRPr lang="en-US" sz="1700" b="1"/>
          </a:p>
          <a:p>
            <a:pPr lvl="1">
              <a:buFont typeface="Wingdings" charset="2"/>
              <a:buChar char="Ø"/>
            </a:pPr>
            <a:r>
              <a:rPr lang="en-US" sz="1700" b="1"/>
              <a:t>Athlete would not get an unfair advantage from taking the medication</a:t>
            </a:r>
          </a:p>
          <a:p>
            <a:pPr lvl="1">
              <a:buFont typeface="Wingdings" charset="2"/>
              <a:buChar char="Ø"/>
            </a:pPr>
            <a:endParaRPr lang="en-US" sz="1700" b="1"/>
          </a:p>
          <a:p>
            <a:pPr lvl="1">
              <a:buFont typeface="Wingdings" charset="2"/>
              <a:buChar char="Ø"/>
            </a:pPr>
            <a:r>
              <a:rPr lang="en-US" sz="1700" b="1"/>
              <a:t>The need to use of prohibited substance must not be because of doping practices</a:t>
            </a:r>
          </a:p>
          <a:p>
            <a:endParaRPr lang="en-US" sz="1700"/>
          </a:p>
        </p:txBody>
      </p:sp>
    </p:spTree>
    <p:extLst>
      <p:ext uri="{BB962C8B-B14F-4D97-AF65-F5344CB8AC3E}">
        <p14:creationId xmlns:p14="http://schemas.microsoft.com/office/powerpoint/2010/main" val="30842011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8" name="Rectangle 17">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8ACAB9-C030-384E-8090-264DA25207E3}"/>
              </a:ext>
            </a:extLst>
          </p:cNvPr>
          <p:cNvSpPr>
            <a:spLocks noGrp="1"/>
          </p:cNvSpPr>
          <p:nvPr>
            <p:ph type="title"/>
          </p:nvPr>
        </p:nvSpPr>
        <p:spPr>
          <a:xfrm>
            <a:off x="992206" y="1608667"/>
            <a:ext cx="2823275" cy="4501127"/>
          </a:xfrm>
        </p:spPr>
        <p:txBody>
          <a:bodyPr anchor="t">
            <a:normAutofit/>
          </a:bodyPr>
          <a:lstStyle/>
          <a:p>
            <a:pPr algn="r"/>
            <a:r>
              <a:rPr lang="en-US" sz="3200" dirty="0">
                <a:solidFill>
                  <a:srgbClr val="FFFFFF"/>
                </a:solidFill>
              </a:rPr>
              <a:t>International Athlete Definition for Doping Control</a:t>
            </a:r>
            <a:br>
              <a:rPr lang="en-US" sz="3200" dirty="0">
                <a:solidFill>
                  <a:srgbClr val="FFFFFF"/>
                </a:solidFill>
              </a:rPr>
            </a:br>
            <a:br>
              <a:rPr lang="en-US" sz="3200" dirty="0">
                <a:solidFill>
                  <a:srgbClr val="FFFFFF"/>
                </a:solidFill>
              </a:rPr>
            </a:br>
            <a:r>
              <a:rPr lang="en-GB" sz="1200" dirty="0"/>
              <a:t>)</a:t>
            </a:r>
            <a:endParaRPr lang="en-US" sz="1200" dirty="0">
              <a:solidFill>
                <a:srgbClr val="FFFFFF"/>
              </a:solidFill>
            </a:endParaRPr>
          </a:p>
        </p:txBody>
      </p:sp>
      <p:sp>
        <p:nvSpPr>
          <p:cNvPr id="3" name="Content Placeholder 2">
            <a:extLst>
              <a:ext uri="{FF2B5EF4-FFF2-40B4-BE49-F238E27FC236}">
                <a16:creationId xmlns:a16="http://schemas.microsoft.com/office/drawing/2014/main" id="{4AA8E52D-2164-0F4D-9DE6-91E0007715F6}"/>
              </a:ext>
            </a:extLst>
          </p:cNvPr>
          <p:cNvSpPr>
            <a:spLocks noGrp="1"/>
          </p:cNvSpPr>
          <p:nvPr>
            <p:ph sz="half" idx="1"/>
          </p:nvPr>
        </p:nvSpPr>
        <p:spPr>
          <a:xfrm>
            <a:off x="4547698" y="970671"/>
            <a:ext cx="3421958" cy="5139124"/>
          </a:xfrm>
        </p:spPr>
        <p:txBody>
          <a:bodyPr>
            <a:normAutofit fontScale="92500" lnSpcReduction="20000"/>
          </a:bodyPr>
          <a:lstStyle/>
          <a:p>
            <a:pPr lvl="0"/>
            <a:r>
              <a:rPr lang="en-GB" sz="1700" i="1" dirty="0"/>
              <a:t>Within the overall pool of Athletes set out above who are bound by and required to comply with these Anti - Doping Rules, the following Athletes shall be considered International- Level Athletes for the purposes of these Anti - Doping Rules, and, therefore, the specific provisions in these Anti - Doping Rules applicable to International- Level Athletes ( e. g., Testing , TUEs , whereabouts, and Results Management</a:t>
            </a:r>
            <a:endParaRPr lang="en-US" sz="1700" i="1" dirty="0"/>
          </a:p>
          <a:p>
            <a:pPr lvl="0"/>
            <a:r>
              <a:rPr lang="en-US" sz="1700" i="1" dirty="0"/>
              <a:t>Athletes</a:t>
            </a:r>
            <a:r>
              <a:rPr lang="en-US" sz="1700" dirty="0"/>
              <a:t> included in World Skate’s </a:t>
            </a:r>
            <a:r>
              <a:rPr lang="en-US" sz="1700" i="1" dirty="0"/>
              <a:t>Registered Testing Pool</a:t>
            </a:r>
            <a:r>
              <a:rPr lang="en-US" sz="1700" dirty="0"/>
              <a:t>;</a:t>
            </a:r>
            <a:endParaRPr lang="en-AU" sz="1700" dirty="0"/>
          </a:p>
          <a:p>
            <a:pPr lvl="0"/>
            <a:r>
              <a:rPr lang="en-US" sz="1700" i="1" dirty="0"/>
              <a:t>Athletes </a:t>
            </a:r>
            <a:r>
              <a:rPr lang="en-US" sz="1700" dirty="0"/>
              <a:t>included in World Skate’s </a:t>
            </a:r>
            <a:r>
              <a:rPr lang="en-US" sz="1700" i="1" dirty="0"/>
              <a:t>Testing Pools</a:t>
            </a:r>
            <a:r>
              <a:rPr lang="en-US" sz="1700" dirty="0"/>
              <a:t>;</a:t>
            </a:r>
            <a:endParaRPr lang="en-AU" sz="1700" dirty="0"/>
          </a:p>
          <a:p>
            <a:pPr lvl="0"/>
            <a:r>
              <a:rPr lang="en-US" sz="1700" i="1" dirty="0"/>
              <a:t>Athletes</a:t>
            </a:r>
            <a:r>
              <a:rPr lang="en-US" sz="1700" dirty="0"/>
              <a:t> who compete in any World Skate World Championship in any discipline in the Senior or Open category;</a:t>
            </a:r>
          </a:p>
          <a:p>
            <a:pPr lvl="0"/>
            <a:r>
              <a:rPr lang="en-GB" sz="1700" dirty="0"/>
              <a:t>Athletes who compete in the Senior or Open level at World Cup Events;</a:t>
            </a:r>
          </a:p>
          <a:p>
            <a:pPr lvl="0"/>
            <a:r>
              <a:rPr lang="en-GB" sz="1700" dirty="0"/>
              <a:t>Athletes who compete in the Senior or Open level at the World Skate Games;</a:t>
            </a:r>
            <a:endParaRPr lang="en-AU" sz="1700" dirty="0"/>
          </a:p>
          <a:p>
            <a:endParaRPr lang="en-US" sz="1700" dirty="0"/>
          </a:p>
        </p:txBody>
      </p:sp>
      <p:sp>
        <p:nvSpPr>
          <p:cNvPr id="4" name="Content Placeholder 3">
            <a:extLst>
              <a:ext uri="{FF2B5EF4-FFF2-40B4-BE49-F238E27FC236}">
                <a16:creationId xmlns:a16="http://schemas.microsoft.com/office/drawing/2014/main" id="{7A4163BA-93DD-1147-A18E-2A37E9A064DB}"/>
              </a:ext>
            </a:extLst>
          </p:cNvPr>
          <p:cNvSpPr>
            <a:spLocks noGrp="1"/>
          </p:cNvSpPr>
          <p:nvPr>
            <p:ph sz="half" idx="2"/>
          </p:nvPr>
        </p:nvSpPr>
        <p:spPr>
          <a:xfrm>
            <a:off x="8289696" y="1212113"/>
            <a:ext cx="3421957" cy="4555641"/>
          </a:xfrm>
        </p:spPr>
        <p:txBody>
          <a:bodyPr>
            <a:normAutofit fontScale="92500" lnSpcReduction="20000"/>
          </a:bodyPr>
          <a:lstStyle/>
          <a:p>
            <a:pPr lvl="0"/>
            <a:endParaRPr lang="en-US" sz="1700" i="1" dirty="0"/>
          </a:p>
          <a:p>
            <a:pPr lvl="0"/>
            <a:r>
              <a:rPr lang="en-GB" sz="1700" dirty="0"/>
              <a:t>Athletes who compete in any 5-star or Pro-Tour Event or any skateboarding qualifier events for the Olympic Games or other Major Events, sanctioned, recognized and/or organized by World Skate.</a:t>
            </a:r>
          </a:p>
          <a:p>
            <a:r>
              <a:rPr lang="en-GB" sz="1700" dirty="0"/>
              <a:t>Athletes shall not be considered International- Level Athletes if they have not competed in any of the above Events or categories in the current or preceding competition year.</a:t>
            </a:r>
          </a:p>
          <a:p>
            <a:pPr marL="0" indent="0">
              <a:buNone/>
            </a:pPr>
            <a:br>
              <a:rPr lang="en-GB" sz="1700" dirty="0">
                <a:highlight>
                  <a:srgbClr val="FF0000"/>
                </a:highlight>
              </a:rPr>
            </a:br>
            <a:endParaRPr lang="en-GB" sz="1700" dirty="0">
              <a:highlight>
                <a:srgbClr val="FF0000"/>
              </a:highlight>
            </a:endParaRPr>
          </a:p>
          <a:p>
            <a:pPr marL="0" indent="0">
              <a:buNone/>
            </a:pPr>
            <a:br>
              <a:rPr lang="en-GB" sz="1800" dirty="0"/>
            </a:br>
            <a:endParaRPr lang="en-US" sz="1700" i="1" dirty="0"/>
          </a:p>
          <a:p>
            <a:endParaRPr lang="en-US" sz="1700" dirty="0"/>
          </a:p>
        </p:txBody>
      </p:sp>
    </p:spTree>
    <p:extLst>
      <p:ext uri="{BB962C8B-B14F-4D97-AF65-F5344CB8AC3E}">
        <p14:creationId xmlns:p14="http://schemas.microsoft.com/office/powerpoint/2010/main" val="3548437133"/>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 name="Freeform: Shape 39">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50" name="Group 41">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4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51"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4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52"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4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4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E7828EB5-0F4D-5040-85FD-D3C705517061}"/>
              </a:ext>
            </a:extLst>
          </p:cNvPr>
          <p:cNvSpPr>
            <a:spLocks noGrp="1"/>
          </p:cNvSpPr>
          <p:nvPr>
            <p:ph type="title"/>
          </p:nvPr>
        </p:nvSpPr>
        <p:spPr>
          <a:xfrm>
            <a:off x="535020" y="685800"/>
            <a:ext cx="2780271" cy="5105400"/>
          </a:xfrm>
        </p:spPr>
        <p:txBody>
          <a:bodyPr>
            <a:normAutofit/>
          </a:bodyPr>
          <a:lstStyle/>
          <a:p>
            <a:r>
              <a:rPr lang="en-US" sz="4000">
                <a:solidFill>
                  <a:srgbClr val="FFFFFF"/>
                </a:solidFill>
              </a:rPr>
              <a:t>Other Category of TUE</a:t>
            </a:r>
          </a:p>
        </p:txBody>
      </p:sp>
      <p:graphicFrame>
        <p:nvGraphicFramePr>
          <p:cNvPr id="23" name="Content Placeholder 2">
            <a:extLst>
              <a:ext uri="{FF2B5EF4-FFF2-40B4-BE49-F238E27FC236}">
                <a16:creationId xmlns:a16="http://schemas.microsoft.com/office/drawing/2014/main" id="{512D9D23-797E-4619-90F7-EDB3B542C506}"/>
              </a:ext>
            </a:extLst>
          </p:cNvPr>
          <p:cNvGraphicFramePr>
            <a:graphicFrameLocks noGrp="1"/>
          </p:cNvGraphicFramePr>
          <p:nvPr>
            <p:ph idx="1"/>
            <p:extLst>
              <p:ext uri="{D42A27DB-BD31-4B8C-83A1-F6EECF244321}">
                <p14:modId xmlns:p14="http://schemas.microsoft.com/office/powerpoint/2010/main" val="696330796"/>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11119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0" name="Rectangle 2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 name="Rectangle 3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2" y="586855"/>
            <a:ext cx="3201366" cy="3387497"/>
          </a:xfrm>
        </p:spPr>
        <p:txBody>
          <a:bodyPr anchor="b">
            <a:normAutofit/>
          </a:bodyPr>
          <a:lstStyle/>
          <a:p>
            <a:pPr algn="r"/>
            <a:br>
              <a:rPr lang="en-US" sz="4000">
                <a:solidFill>
                  <a:srgbClr val="FFFFFF"/>
                </a:solidFill>
              </a:rPr>
            </a:br>
            <a:r>
              <a:rPr lang="en-US" sz="4000">
                <a:solidFill>
                  <a:srgbClr val="FFFFFF"/>
                </a:solidFill>
              </a:rPr>
              <a:t>Asthma - a Word of Warning</a:t>
            </a:r>
          </a:p>
        </p:txBody>
      </p:sp>
      <p:sp>
        <p:nvSpPr>
          <p:cNvPr id="3" name="Content Placeholder 2"/>
          <p:cNvSpPr>
            <a:spLocks noGrp="1"/>
          </p:cNvSpPr>
          <p:nvPr>
            <p:ph idx="1"/>
          </p:nvPr>
        </p:nvSpPr>
        <p:spPr>
          <a:xfrm>
            <a:off x="4810259" y="649480"/>
            <a:ext cx="6555347" cy="5546047"/>
          </a:xfrm>
        </p:spPr>
        <p:txBody>
          <a:bodyPr anchor="ctr">
            <a:normAutofit/>
          </a:bodyPr>
          <a:lstStyle/>
          <a:p>
            <a:pPr>
              <a:buFont typeface="Wingdings" charset="2"/>
              <a:buChar char="Ø"/>
            </a:pPr>
            <a:endParaRPr lang="en-US" sz="2000"/>
          </a:p>
          <a:p>
            <a:pPr>
              <a:buFont typeface="Wingdings" charset="2"/>
              <a:buChar char="Ø"/>
            </a:pPr>
            <a:r>
              <a:rPr lang="en-US" sz="2000" b="1"/>
              <a:t>There a four asthma relievers (beta agonist)that are permitted by WADA provided they are used to treat asthma in the dosage recommended by the manufacturer</a:t>
            </a:r>
          </a:p>
          <a:p>
            <a:pPr>
              <a:buFont typeface="Wingdings" charset="2"/>
              <a:buChar char="Ø"/>
            </a:pPr>
            <a:endParaRPr lang="en-US" sz="2000" b="1"/>
          </a:p>
          <a:p>
            <a:pPr lvl="1">
              <a:buFont typeface="Wingdings" charset="2"/>
              <a:buChar char="Ø"/>
            </a:pPr>
            <a:r>
              <a:rPr lang="en-US" sz="2000" b="1"/>
              <a:t>Salbutamol (ventolin, asmol)</a:t>
            </a:r>
          </a:p>
          <a:p>
            <a:pPr lvl="1">
              <a:buFont typeface="Wingdings" charset="2"/>
              <a:buChar char="Ø"/>
            </a:pPr>
            <a:r>
              <a:rPr lang="en-US" sz="2000" b="1"/>
              <a:t>Salmeterol (seretide)</a:t>
            </a:r>
          </a:p>
          <a:p>
            <a:pPr lvl="1">
              <a:buFont typeface="Wingdings" charset="2"/>
              <a:buChar char="Ø"/>
            </a:pPr>
            <a:r>
              <a:rPr lang="en-US" sz="2000" b="1"/>
              <a:t>Formoterol (foradile and symbicort)</a:t>
            </a:r>
          </a:p>
          <a:p>
            <a:pPr lvl="1">
              <a:buFont typeface="Wingdings" charset="2"/>
              <a:buChar char="Ø"/>
            </a:pPr>
            <a:r>
              <a:rPr lang="en-US" sz="2000" b="1"/>
              <a:t>Vilanterol (Breo with elipta device)</a:t>
            </a:r>
          </a:p>
          <a:p>
            <a:pPr lvl="1">
              <a:buFont typeface="Wingdings" charset="2"/>
              <a:buChar char="Ø"/>
            </a:pPr>
            <a:endParaRPr lang="en-US" sz="2000" b="1"/>
          </a:p>
          <a:p>
            <a:pPr>
              <a:buFont typeface="Wingdings" charset="2"/>
              <a:buChar char="Ø"/>
            </a:pPr>
            <a:r>
              <a:rPr lang="en-US" sz="2000" b="1"/>
              <a:t>All are permitted within set limits see </a:t>
            </a:r>
            <a:r>
              <a:rPr lang="en-US" sz="2000" b="1">
                <a:hlinkClick r:id="rId2"/>
              </a:rPr>
              <a:t>2021 Prohibited List</a:t>
            </a:r>
            <a:endParaRPr lang="en-US" sz="2000" b="1"/>
          </a:p>
          <a:p>
            <a:pPr marL="457200" lvl="1" indent="0">
              <a:buNone/>
            </a:pPr>
            <a:endParaRPr lang="en-US" sz="2000" b="1"/>
          </a:p>
          <a:p>
            <a:pPr>
              <a:buFont typeface="Wingdings" charset="2"/>
              <a:buChar char="Ø"/>
            </a:pPr>
            <a:r>
              <a:rPr lang="en-US" sz="2000" b="1"/>
              <a:t>To reiterate, only the 4 beta agonists salbutamol, salmeterol, formoterol and vilanterol are permitted for doping control without TUE</a:t>
            </a:r>
          </a:p>
          <a:p>
            <a:pPr>
              <a:buFont typeface="Wingdings" charset="2"/>
              <a:buChar char="Ø"/>
            </a:pPr>
            <a:endParaRPr lang="en-US" sz="2000"/>
          </a:p>
        </p:txBody>
      </p:sp>
      <p:pic>
        <p:nvPicPr>
          <p:cNvPr id="5" name="Picture 4"/>
          <p:cNvPicPr/>
          <p:nvPr/>
        </p:nvPicPr>
        <p:blipFill>
          <a:blip r:embed="rId3"/>
          <a:stretch>
            <a:fillRect/>
          </a:stretch>
        </p:blipFill>
        <p:spPr>
          <a:xfrm>
            <a:off x="492312" y="266397"/>
            <a:ext cx="1739900" cy="635000"/>
          </a:xfrm>
          <a:prstGeom prst="rect">
            <a:avLst/>
          </a:prstGeom>
        </p:spPr>
      </p:pic>
    </p:spTree>
    <p:extLst>
      <p:ext uri="{BB962C8B-B14F-4D97-AF65-F5344CB8AC3E}">
        <p14:creationId xmlns:p14="http://schemas.microsoft.com/office/powerpoint/2010/main" val="9465374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Rectangle 2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C0D939-0FF0-DE4A-9A22-3ED7470F2AFA}"/>
              </a:ext>
            </a:extLst>
          </p:cNvPr>
          <p:cNvSpPr>
            <a:spLocks noGrp="1"/>
          </p:cNvSpPr>
          <p:nvPr>
            <p:ph type="title"/>
          </p:nvPr>
        </p:nvSpPr>
        <p:spPr>
          <a:xfrm>
            <a:off x="466722" y="586855"/>
            <a:ext cx="3201366" cy="3387497"/>
          </a:xfrm>
        </p:spPr>
        <p:txBody>
          <a:bodyPr anchor="b">
            <a:normAutofit/>
          </a:bodyPr>
          <a:lstStyle/>
          <a:p>
            <a:pPr algn="r"/>
            <a:r>
              <a:rPr lang="en-US" sz="3400">
                <a:solidFill>
                  <a:srgbClr val="FFFFFF"/>
                </a:solidFill>
              </a:rPr>
              <a:t>Commonly Used Beta Agonists – Asthma Reliever which are not Permitted</a:t>
            </a:r>
          </a:p>
        </p:txBody>
      </p:sp>
      <p:sp>
        <p:nvSpPr>
          <p:cNvPr id="3" name="Content Placeholder 2">
            <a:extLst>
              <a:ext uri="{FF2B5EF4-FFF2-40B4-BE49-F238E27FC236}">
                <a16:creationId xmlns:a16="http://schemas.microsoft.com/office/drawing/2014/main" id="{621CF534-4A8D-4B47-9B61-33A91800D983}"/>
              </a:ext>
            </a:extLst>
          </p:cNvPr>
          <p:cNvSpPr>
            <a:spLocks noGrp="1"/>
          </p:cNvSpPr>
          <p:nvPr>
            <p:ph idx="1"/>
          </p:nvPr>
        </p:nvSpPr>
        <p:spPr>
          <a:xfrm>
            <a:off x="4810259" y="649480"/>
            <a:ext cx="6555347" cy="5546047"/>
          </a:xfrm>
        </p:spPr>
        <p:txBody>
          <a:bodyPr anchor="ctr">
            <a:normAutofit/>
          </a:bodyPr>
          <a:lstStyle/>
          <a:p>
            <a:pPr lvl="0">
              <a:buFont typeface="Wingdings" charset="2"/>
              <a:buChar char="Ø"/>
            </a:pPr>
            <a:r>
              <a:rPr lang="en-US" sz="2000" b="1"/>
              <a:t>Terbutaline (Bricanyl), which has been on the market for a long time as an asthma reliever, remains prohibited</a:t>
            </a:r>
          </a:p>
          <a:p>
            <a:pPr lvl="1">
              <a:buFont typeface="Wingdings" charset="2"/>
              <a:buChar char="Ø"/>
            </a:pPr>
            <a:endParaRPr lang="en-US" sz="2000" b="1"/>
          </a:p>
          <a:p>
            <a:pPr lvl="0">
              <a:buFont typeface="Wingdings" charset="2"/>
              <a:buChar char="Ø"/>
            </a:pPr>
            <a:r>
              <a:rPr lang="en-US" sz="2000" b="1"/>
              <a:t>Pharmaceutical companies have been heavily promoting other beta agonists to doctors including</a:t>
            </a:r>
          </a:p>
          <a:p>
            <a:pPr lvl="0">
              <a:buFont typeface="Wingdings" charset="2"/>
              <a:buChar char="Ø"/>
            </a:pPr>
            <a:endParaRPr lang="en-US" sz="2000" b="1"/>
          </a:p>
          <a:p>
            <a:pPr lvl="1">
              <a:buFont typeface="Wingdings" charset="2"/>
              <a:buChar char="Ø"/>
            </a:pPr>
            <a:r>
              <a:rPr lang="en-US" sz="2000" b="1"/>
              <a:t>Indacaterol ( Onbrez with Breezhaler)</a:t>
            </a:r>
          </a:p>
          <a:p>
            <a:pPr lvl="1">
              <a:buFont typeface="Wingdings" charset="2"/>
              <a:buChar char="Ø"/>
            </a:pPr>
            <a:r>
              <a:rPr lang="en-US" sz="2000" b="1"/>
              <a:t>The isomer of salbutamol and formoterol  - arformoterol and levosalbutamol</a:t>
            </a:r>
          </a:p>
          <a:p>
            <a:pPr marL="457200" lvl="1" indent="0">
              <a:buNone/>
            </a:pPr>
            <a:endParaRPr lang="en-US" sz="2000" b="1"/>
          </a:p>
          <a:p>
            <a:pPr lvl="0">
              <a:buFont typeface="Wingdings" charset="2"/>
              <a:buChar char="Ø"/>
            </a:pPr>
            <a:r>
              <a:rPr lang="en-US" sz="2000" b="1"/>
              <a:t>To reiterate, only the 4 beta agonists salbutamol, salmeterol formoterol and vilanterol are permitted for doping control without TUE</a:t>
            </a:r>
          </a:p>
          <a:p>
            <a:pPr lvl="0">
              <a:buFont typeface="Wingdings" charset="2"/>
              <a:buChar char="Ø"/>
            </a:pPr>
            <a:r>
              <a:rPr lang="en-US" sz="2000" b="1"/>
              <a:t>Inhaled glucocorticoids for the management of asthma are permitted at all times including in competition</a:t>
            </a:r>
          </a:p>
          <a:p>
            <a:pPr marL="0" indent="0">
              <a:buNone/>
            </a:pPr>
            <a:endParaRPr lang="en-US" sz="2000"/>
          </a:p>
        </p:txBody>
      </p:sp>
    </p:spTree>
    <p:extLst>
      <p:ext uri="{BB962C8B-B14F-4D97-AF65-F5344CB8AC3E}">
        <p14:creationId xmlns:p14="http://schemas.microsoft.com/office/powerpoint/2010/main" val="1489029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9" name="Rectangle 38">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Shape 4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9" name="Rectangle 4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Why are we here</a:t>
            </a:r>
            <a:br>
              <a:rPr lang="en-US" sz="4000">
                <a:solidFill>
                  <a:srgbClr val="FFFFFF"/>
                </a:solidFill>
              </a:rPr>
            </a:br>
            <a:endParaRPr lang="en-US" sz="4000">
              <a:solidFill>
                <a:srgbClr val="FFFFFF"/>
              </a:solidFill>
            </a:endParaRPr>
          </a:p>
        </p:txBody>
      </p:sp>
      <p:graphicFrame>
        <p:nvGraphicFramePr>
          <p:cNvPr id="51" name="Content Placeholder 2">
            <a:extLst>
              <a:ext uri="{FF2B5EF4-FFF2-40B4-BE49-F238E27FC236}">
                <a16:creationId xmlns:a16="http://schemas.microsoft.com/office/drawing/2014/main" id="{B5E308D0-7F32-45F6-B77E-C95517402410}"/>
              </a:ext>
            </a:extLst>
          </p:cNvPr>
          <p:cNvGraphicFramePr>
            <a:graphicFrameLocks noGrp="1"/>
          </p:cNvGraphicFramePr>
          <p:nvPr>
            <p:ph idx="1"/>
          </p:nvPr>
        </p:nvGraphicFramePr>
        <p:xfrm>
          <a:off x="4810259" y="649480"/>
          <a:ext cx="6555347" cy="55460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p:cNvPicPr/>
          <p:nvPr/>
        </p:nvPicPr>
        <p:blipFill>
          <a:blip r:embed="rId8"/>
          <a:stretch>
            <a:fillRect/>
          </a:stretch>
        </p:blipFill>
        <p:spPr>
          <a:xfrm>
            <a:off x="492312" y="266397"/>
            <a:ext cx="1739900" cy="635000"/>
          </a:xfrm>
          <a:prstGeom prst="rect">
            <a:avLst/>
          </a:prstGeom>
        </p:spPr>
      </p:pic>
    </p:spTree>
    <p:extLst>
      <p:ext uri="{BB962C8B-B14F-4D97-AF65-F5344CB8AC3E}">
        <p14:creationId xmlns:p14="http://schemas.microsoft.com/office/powerpoint/2010/main" val="115299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9" name="Rectangle 3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86478" y="1683756"/>
            <a:ext cx="3115265" cy="2396359"/>
          </a:xfrm>
        </p:spPr>
        <p:txBody>
          <a:bodyPr anchor="b">
            <a:normAutofit/>
          </a:bodyPr>
          <a:lstStyle/>
          <a:p>
            <a:pPr algn="r"/>
            <a:br>
              <a:rPr lang="en-US" sz="4000">
                <a:solidFill>
                  <a:srgbClr val="FFFFFF"/>
                </a:solidFill>
              </a:rPr>
            </a:br>
            <a:r>
              <a:rPr lang="en-US" sz="4000">
                <a:solidFill>
                  <a:srgbClr val="FFFFFF"/>
                </a:solidFill>
              </a:rPr>
              <a:t>Supplements (1)</a:t>
            </a:r>
          </a:p>
        </p:txBody>
      </p:sp>
      <p:pic>
        <p:nvPicPr>
          <p:cNvPr id="5" name="Picture 4"/>
          <p:cNvPicPr/>
          <p:nvPr/>
        </p:nvPicPr>
        <p:blipFill>
          <a:blip r:embed="rId3"/>
          <a:stretch>
            <a:fillRect/>
          </a:stretch>
        </p:blipFill>
        <p:spPr>
          <a:xfrm>
            <a:off x="492312" y="266397"/>
            <a:ext cx="1739900" cy="635000"/>
          </a:xfrm>
          <a:prstGeom prst="rect">
            <a:avLst/>
          </a:prstGeom>
        </p:spPr>
      </p:pic>
      <p:graphicFrame>
        <p:nvGraphicFramePr>
          <p:cNvPr id="25" name="Content Placeholder 2">
            <a:extLst>
              <a:ext uri="{FF2B5EF4-FFF2-40B4-BE49-F238E27FC236}">
                <a16:creationId xmlns:a16="http://schemas.microsoft.com/office/drawing/2014/main" id="{73F935CD-F759-45CB-82B3-0C826BAC393D}"/>
              </a:ext>
            </a:extLst>
          </p:cNvPr>
          <p:cNvGraphicFramePr>
            <a:graphicFrameLocks noGrp="1"/>
          </p:cNvGraphicFramePr>
          <p:nvPr>
            <p:ph idx="1"/>
            <p:extLst>
              <p:ext uri="{D42A27DB-BD31-4B8C-83A1-F6EECF244321}">
                <p14:modId xmlns:p14="http://schemas.microsoft.com/office/powerpoint/2010/main" val="2981206439"/>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039908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0" name="Rectangle 2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 name="Rectangle 3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2" y="586855"/>
            <a:ext cx="3201366" cy="3387497"/>
          </a:xfrm>
        </p:spPr>
        <p:txBody>
          <a:bodyPr anchor="b">
            <a:normAutofit/>
          </a:bodyPr>
          <a:lstStyle/>
          <a:p>
            <a:pPr algn="r"/>
            <a:br>
              <a:rPr lang="en-US" sz="4000">
                <a:solidFill>
                  <a:srgbClr val="FFFFFF"/>
                </a:solidFill>
              </a:rPr>
            </a:br>
            <a:r>
              <a:rPr lang="en-US" sz="4000">
                <a:solidFill>
                  <a:srgbClr val="FFFFFF"/>
                </a:solidFill>
              </a:rPr>
              <a:t>Supplements (2)</a:t>
            </a:r>
          </a:p>
        </p:txBody>
      </p:sp>
      <p:sp>
        <p:nvSpPr>
          <p:cNvPr id="3" name="Content Placeholder 2"/>
          <p:cNvSpPr>
            <a:spLocks noGrp="1"/>
          </p:cNvSpPr>
          <p:nvPr>
            <p:ph idx="1"/>
          </p:nvPr>
        </p:nvSpPr>
        <p:spPr>
          <a:xfrm>
            <a:off x="4810259" y="649480"/>
            <a:ext cx="6555347" cy="5546047"/>
          </a:xfrm>
        </p:spPr>
        <p:txBody>
          <a:bodyPr anchor="ctr">
            <a:normAutofit/>
          </a:bodyPr>
          <a:lstStyle/>
          <a:p>
            <a:pPr>
              <a:buFont typeface="Wingdings" charset="2"/>
              <a:buChar char="Ø"/>
            </a:pPr>
            <a:r>
              <a:rPr lang="en-US" sz="2000" b="1"/>
              <a:t>High risk so why not consider alternatives</a:t>
            </a:r>
          </a:p>
          <a:p>
            <a:pPr lvl="1">
              <a:buFont typeface="Wingdings" charset="2"/>
              <a:buChar char="Ø"/>
            </a:pPr>
            <a:r>
              <a:rPr lang="en-US" sz="2000" b="1"/>
              <a:t>Is the supplement really necessary</a:t>
            </a:r>
          </a:p>
          <a:p>
            <a:pPr lvl="1">
              <a:buFont typeface="Wingdings" charset="2"/>
              <a:buChar char="Ø"/>
            </a:pPr>
            <a:endParaRPr lang="en-US" sz="2000" b="1"/>
          </a:p>
          <a:p>
            <a:pPr>
              <a:buFont typeface="Wingdings" charset="2"/>
              <a:buChar char="Ø"/>
            </a:pPr>
            <a:r>
              <a:rPr lang="en-US" sz="2000" b="1"/>
              <a:t>Would</a:t>
            </a:r>
          </a:p>
          <a:p>
            <a:pPr lvl="1">
              <a:buFont typeface="Wingdings" charset="2"/>
              <a:buChar char="Ø"/>
            </a:pPr>
            <a:r>
              <a:rPr lang="en-US" sz="2000" b="1"/>
              <a:t>Improvement of diet help </a:t>
            </a:r>
            <a:r>
              <a:rPr lang="mr-IN" sz="2000" b="1"/>
              <a:t>–</a:t>
            </a:r>
            <a:r>
              <a:rPr lang="en-US" sz="2000" b="1"/>
              <a:t> consult dietician</a:t>
            </a:r>
          </a:p>
          <a:p>
            <a:pPr lvl="1">
              <a:buFont typeface="Wingdings" charset="2"/>
              <a:buChar char="Ø"/>
            </a:pPr>
            <a:r>
              <a:rPr lang="en-US" sz="2000" b="1"/>
              <a:t>Adjust the training program</a:t>
            </a:r>
          </a:p>
          <a:p>
            <a:pPr lvl="1">
              <a:buFont typeface="Wingdings" charset="2"/>
              <a:buChar char="Ø"/>
            </a:pPr>
            <a:r>
              <a:rPr lang="en-US" sz="2000" b="1"/>
              <a:t>Consider third party testing which tests individual batches of supplements for prohibited substances</a:t>
            </a:r>
          </a:p>
          <a:p>
            <a:pPr marL="457200" lvl="1" indent="0">
              <a:buNone/>
            </a:pPr>
            <a:endParaRPr lang="en-US" sz="2000" b="1"/>
          </a:p>
          <a:p>
            <a:pPr lvl="1">
              <a:buFont typeface="Wingdings" charset="2"/>
              <a:buChar char="Ø"/>
            </a:pPr>
            <a:r>
              <a:rPr lang="en-US" sz="2000" b="1"/>
              <a:t>No ADO will guarantee supplements are safe for doping control because their production is largely unregulated</a:t>
            </a:r>
          </a:p>
          <a:p>
            <a:pPr lvl="1">
              <a:buFont typeface="Wingdings" charset="2"/>
              <a:buChar char="Ø"/>
            </a:pPr>
            <a:endParaRPr lang="en-US" sz="2000" b="1"/>
          </a:p>
          <a:p>
            <a:pPr lvl="1">
              <a:buFont typeface="Wingdings" charset="2"/>
              <a:buChar char="Ø"/>
            </a:pPr>
            <a:r>
              <a:rPr lang="en-US" sz="2000" b="1"/>
              <a:t>World Skate strongly advises that you don’t use nutritional supplements</a:t>
            </a:r>
          </a:p>
        </p:txBody>
      </p:sp>
      <p:pic>
        <p:nvPicPr>
          <p:cNvPr id="5" name="Picture 4"/>
          <p:cNvPicPr/>
          <p:nvPr/>
        </p:nvPicPr>
        <p:blipFill>
          <a:blip r:embed="rId2"/>
          <a:stretch>
            <a:fillRect/>
          </a:stretch>
        </p:blipFill>
        <p:spPr>
          <a:xfrm>
            <a:off x="492312" y="266397"/>
            <a:ext cx="1739900" cy="635000"/>
          </a:xfrm>
          <a:prstGeom prst="rect">
            <a:avLst/>
          </a:prstGeom>
        </p:spPr>
      </p:pic>
    </p:spTree>
    <p:extLst>
      <p:ext uri="{BB962C8B-B14F-4D97-AF65-F5344CB8AC3E}">
        <p14:creationId xmlns:p14="http://schemas.microsoft.com/office/powerpoint/2010/main" val="7086704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Rectangle 27">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9ABA13-1D0E-B742-97B4-F17BB1366AD3}"/>
              </a:ext>
            </a:extLst>
          </p:cNvPr>
          <p:cNvSpPr>
            <a:spLocks noGrp="1"/>
          </p:cNvSpPr>
          <p:nvPr>
            <p:ph type="title"/>
          </p:nvPr>
        </p:nvSpPr>
        <p:spPr>
          <a:xfrm>
            <a:off x="586478" y="1683756"/>
            <a:ext cx="3115265" cy="2396359"/>
          </a:xfrm>
        </p:spPr>
        <p:txBody>
          <a:bodyPr anchor="b">
            <a:normAutofit/>
          </a:bodyPr>
          <a:lstStyle/>
          <a:p>
            <a:pPr algn="r"/>
            <a:r>
              <a:rPr lang="en-US" sz="3700">
                <a:solidFill>
                  <a:srgbClr val="FFFFFF"/>
                </a:solidFill>
              </a:rPr>
              <a:t>If you must use a supplement to Reduce the Risk Consider</a:t>
            </a:r>
          </a:p>
        </p:txBody>
      </p:sp>
      <p:graphicFrame>
        <p:nvGraphicFramePr>
          <p:cNvPr id="14" name="Content Placeholder 2">
            <a:extLst>
              <a:ext uri="{FF2B5EF4-FFF2-40B4-BE49-F238E27FC236}">
                <a16:creationId xmlns:a16="http://schemas.microsoft.com/office/drawing/2014/main" id="{28DAD6BF-114F-4586-B005-93541065CC06}"/>
              </a:ext>
            </a:extLst>
          </p:cNvPr>
          <p:cNvGraphicFramePr>
            <a:graphicFrameLocks noGrp="1"/>
          </p:cNvGraphicFramePr>
          <p:nvPr>
            <p:ph idx="1"/>
            <p:extLst>
              <p:ext uri="{D42A27DB-BD31-4B8C-83A1-F6EECF244321}">
                <p14:modId xmlns:p14="http://schemas.microsoft.com/office/powerpoint/2010/main" val="320105336"/>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65545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9" name="Rectangle 3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86478" y="1683756"/>
            <a:ext cx="3115265" cy="2396359"/>
          </a:xfrm>
        </p:spPr>
        <p:txBody>
          <a:bodyPr anchor="b">
            <a:normAutofit/>
          </a:bodyPr>
          <a:lstStyle/>
          <a:p>
            <a:pPr algn="r"/>
            <a:br>
              <a:rPr lang="en-US" sz="4000" dirty="0">
                <a:solidFill>
                  <a:srgbClr val="FFFFFF"/>
                </a:solidFill>
              </a:rPr>
            </a:br>
            <a:r>
              <a:rPr lang="en-US" sz="4000" b="1" dirty="0">
                <a:solidFill>
                  <a:srgbClr val="FFFFFF"/>
                </a:solidFill>
              </a:rPr>
              <a:t>Consequence of Doping</a:t>
            </a:r>
          </a:p>
        </p:txBody>
      </p:sp>
      <p:pic>
        <p:nvPicPr>
          <p:cNvPr id="5" name="Picture 4"/>
          <p:cNvPicPr/>
          <p:nvPr/>
        </p:nvPicPr>
        <p:blipFill>
          <a:blip r:embed="rId2"/>
          <a:stretch>
            <a:fillRect/>
          </a:stretch>
        </p:blipFill>
        <p:spPr>
          <a:xfrm>
            <a:off x="492312" y="266397"/>
            <a:ext cx="1739900" cy="635000"/>
          </a:xfrm>
          <a:prstGeom prst="rect">
            <a:avLst/>
          </a:prstGeom>
        </p:spPr>
      </p:pic>
      <p:graphicFrame>
        <p:nvGraphicFramePr>
          <p:cNvPr id="25" name="Content Placeholder 2">
            <a:extLst>
              <a:ext uri="{FF2B5EF4-FFF2-40B4-BE49-F238E27FC236}">
                <a16:creationId xmlns:a16="http://schemas.microsoft.com/office/drawing/2014/main" id="{E9E39E38-5BB8-4167-8E25-04C3F7D524EB}"/>
              </a:ext>
            </a:extLst>
          </p:cNvPr>
          <p:cNvGraphicFramePr>
            <a:graphicFrameLocks noGrp="1"/>
          </p:cNvGraphicFramePr>
          <p:nvPr>
            <p:ph idx="1"/>
            <p:extLst>
              <p:ext uri="{D42A27DB-BD31-4B8C-83A1-F6EECF244321}">
                <p14:modId xmlns:p14="http://schemas.microsoft.com/office/powerpoint/2010/main" val="3277243770"/>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633740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3" name="Rectangle 52">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Freeform: Shape 60">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3" name="Rectangle 62">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86478" y="1683756"/>
            <a:ext cx="3115265" cy="2396359"/>
          </a:xfrm>
        </p:spPr>
        <p:txBody>
          <a:bodyPr anchor="b">
            <a:normAutofit/>
          </a:bodyPr>
          <a:lstStyle/>
          <a:p>
            <a:pPr algn="r"/>
            <a:br>
              <a:rPr lang="en-US" sz="4000">
                <a:solidFill>
                  <a:srgbClr val="FFFFFF"/>
                </a:solidFill>
              </a:rPr>
            </a:br>
            <a:r>
              <a:rPr lang="en-US" sz="4000" b="1">
                <a:solidFill>
                  <a:srgbClr val="FFFFFF"/>
                </a:solidFill>
              </a:rPr>
              <a:t>Conclusion</a:t>
            </a:r>
          </a:p>
        </p:txBody>
      </p:sp>
      <p:pic>
        <p:nvPicPr>
          <p:cNvPr id="5" name="Picture 4"/>
          <p:cNvPicPr/>
          <p:nvPr/>
        </p:nvPicPr>
        <p:blipFill>
          <a:blip r:embed="rId2"/>
          <a:stretch>
            <a:fillRect/>
          </a:stretch>
        </p:blipFill>
        <p:spPr>
          <a:xfrm>
            <a:off x="492312" y="266397"/>
            <a:ext cx="1739900" cy="635000"/>
          </a:xfrm>
          <a:prstGeom prst="rect">
            <a:avLst/>
          </a:prstGeom>
        </p:spPr>
      </p:pic>
      <p:graphicFrame>
        <p:nvGraphicFramePr>
          <p:cNvPr id="7" name="Content Placeholder 2">
            <a:extLst>
              <a:ext uri="{FF2B5EF4-FFF2-40B4-BE49-F238E27FC236}">
                <a16:creationId xmlns:a16="http://schemas.microsoft.com/office/drawing/2014/main" id="{6ACB8E56-08BD-4587-9006-263C96B98F40}"/>
              </a:ext>
            </a:extLst>
          </p:cNvPr>
          <p:cNvGraphicFramePr>
            <a:graphicFrameLocks noGrp="1"/>
          </p:cNvGraphicFramePr>
          <p:nvPr>
            <p:ph idx="1"/>
            <p:extLst>
              <p:ext uri="{D42A27DB-BD31-4B8C-83A1-F6EECF244321}">
                <p14:modId xmlns:p14="http://schemas.microsoft.com/office/powerpoint/2010/main" val="265092770"/>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620564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2" name="Rectangle 41">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Freeform: Shape 49">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2" name="Rectangle 51">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2" y="586855"/>
            <a:ext cx="3201366" cy="3387497"/>
          </a:xfrm>
        </p:spPr>
        <p:txBody>
          <a:bodyPr anchor="b">
            <a:normAutofit/>
          </a:bodyPr>
          <a:lstStyle/>
          <a:p>
            <a:pPr algn="r"/>
            <a:br>
              <a:rPr lang="en-US" sz="4000">
                <a:solidFill>
                  <a:srgbClr val="FFFFFF"/>
                </a:solidFill>
              </a:rPr>
            </a:br>
            <a:r>
              <a:rPr lang="en-US" sz="4000">
                <a:solidFill>
                  <a:srgbClr val="FFFFFF"/>
                </a:solidFill>
              </a:rPr>
              <a:t>Some Videos</a:t>
            </a:r>
          </a:p>
        </p:txBody>
      </p:sp>
      <p:sp>
        <p:nvSpPr>
          <p:cNvPr id="3" name="Content Placeholder 2"/>
          <p:cNvSpPr>
            <a:spLocks noGrp="1"/>
          </p:cNvSpPr>
          <p:nvPr>
            <p:ph idx="1"/>
          </p:nvPr>
        </p:nvSpPr>
        <p:spPr>
          <a:xfrm>
            <a:off x="4810259" y="649480"/>
            <a:ext cx="6555347" cy="5546047"/>
          </a:xfrm>
        </p:spPr>
        <p:txBody>
          <a:bodyPr anchor="ctr">
            <a:normAutofit/>
          </a:bodyPr>
          <a:lstStyle/>
          <a:p>
            <a:pPr marL="0" lvl="0" indent="0">
              <a:buNone/>
            </a:pPr>
            <a:r>
              <a:rPr lang="en-AU" sz="2000">
                <a:latin typeface="Arial" charset="0"/>
                <a:ea typeface="ＭＳ Ｐゴシック" charset="-128"/>
              </a:rPr>
              <a:t>Doping Control Process</a:t>
            </a:r>
          </a:p>
          <a:p>
            <a:pPr lvl="0"/>
            <a:r>
              <a:rPr lang="en-AU" sz="2000">
                <a:latin typeface="Arial" charset="0"/>
                <a:ea typeface="ＭＳ Ｐゴシック" charset="-128"/>
              </a:rPr>
              <a:t>https://www.youtube.com/watch?v=_p849msht_A </a:t>
            </a:r>
            <a:r>
              <a:rPr lang="en-US" sz="2000">
                <a:latin typeface="Arial" charset="0"/>
                <a:ea typeface="ＭＳ Ｐゴシック" charset="-128"/>
              </a:rPr>
              <a:t> </a:t>
            </a:r>
          </a:p>
          <a:p>
            <a:pPr marL="0" lvl="0" indent="0">
              <a:buNone/>
            </a:pPr>
            <a:r>
              <a:rPr lang="en-US" sz="2000">
                <a:latin typeface="Arial" charset="0"/>
                <a:ea typeface="ＭＳ Ｐゴシック" charset="-128"/>
              </a:rPr>
              <a:t>Some tips from athletes</a:t>
            </a:r>
            <a:endParaRPr lang="en-AU" sz="2000">
              <a:latin typeface="Arial" charset="0"/>
              <a:ea typeface="ＭＳ Ｐゴシック" charset="-128"/>
            </a:endParaRPr>
          </a:p>
          <a:p>
            <a:r>
              <a:rPr lang="en-AU" sz="2000" b="0" baseline="0"/>
              <a:t>https://www.youtube.com/watch?v=pkLugC1B9tw </a:t>
            </a:r>
          </a:p>
          <a:p>
            <a:pPr marL="0" indent="0">
              <a:buNone/>
            </a:pPr>
            <a:r>
              <a:rPr lang="en-AU" sz="2000"/>
              <a:t>Athletes talk about supplements</a:t>
            </a:r>
            <a:endParaRPr lang="en-AU" sz="2000" b="0" baseline="0"/>
          </a:p>
          <a:p>
            <a:r>
              <a:rPr lang="en-AU" sz="2000" baseline="0"/>
              <a:t>https://www.youtube.com/watch?v=hR4zHEmRfjY</a:t>
            </a:r>
          </a:p>
          <a:p>
            <a:pPr marL="0" indent="0">
              <a:buNone/>
            </a:pPr>
            <a:r>
              <a:rPr lang="en-AU" sz="2000" b="1" i="1"/>
              <a:t>These links take you to other videos that are well worth watching</a:t>
            </a:r>
          </a:p>
          <a:p>
            <a:endParaRPr lang="en-US" sz="2000"/>
          </a:p>
        </p:txBody>
      </p:sp>
      <p:sp>
        <p:nvSpPr>
          <p:cNvPr id="4" name="Rectangle 3"/>
          <p:cNvSpPr/>
          <p:nvPr/>
        </p:nvSpPr>
        <p:spPr>
          <a:xfrm>
            <a:off x="1224366" y="2557220"/>
            <a:ext cx="7368696" cy="369332"/>
          </a:xfrm>
          <a:prstGeom prst="rect">
            <a:avLst/>
          </a:prstGeom>
        </p:spPr>
        <p:txBody>
          <a:bodyPr wrap="square">
            <a:spAutoFit/>
          </a:bodyPr>
          <a:lstStyle/>
          <a:p>
            <a:pPr>
              <a:spcBef>
                <a:spcPct val="0"/>
              </a:spcBef>
            </a:pPr>
            <a:endParaRPr lang="en-AU" b="0" baseline="0" dirty="0"/>
          </a:p>
        </p:txBody>
      </p:sp>
      <p:pic>
        <p:nvPicPr>
          <p:cNvPr id="5" name="Picture 4"/>
          <p:cNvPicPr/>
          <p:nvPr/>
        </p:nvPicPr>
        <p:blipFill>
          <a:blip r:embed="rId3"/>
          <a:stretch>
            <a:fillRect/>
          </a:stretch>
        </p:blipFill>
        <p:spPr>
          <a:xfrm>
            <a:off x="492312" y="266397"/>
            <a:ext cx="1569952" cy="589637"/>
          </a:xfrm>
          <a:prstGeom prst="rect">
            <a:avLst/>
          </a:prstGeom>
        </p:spPr>
      </p:pic>
    </p:spTree>
    <p:extLst>
      <p:ext uri="{BB962C8B-B14F-4D97-AF65-F5344CB8AC3E}">
        <p14:creationId xmlns:p14="http://schemas.microsoft.com/office/powerpoint/2010/main" val="1116289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Shape 51">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4" name="Rectangle 53">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86478" y="1683756"/>
            <a:ext cx="3115265" cy="2396359"/>
          </a:xfrm>
        </p:spPr>
        <p:txBody>
          <a:bodyPr anchor="b">
            <a:normAutofit/>
          </a:bodyPr>
          <a:lstStyle/>
          <a:p>
            <a:pPr algn="r"/>
            <a:br>
              <a:rPr lang="en-US" sz="4000">
                <a:solidFill>
                  <a:srgbClr val="FFFFFF"/>
                </a:solidFill>
              </a:rPr>
            </a:br>
            <a:r>
              <a:rPr lang="en-US" sz="4000">
                <a:solidFill>
                  <a:srgbClr val="FFFFFF"/>
                </a:solidFill>
              </a:rPr>
              <a:t>Topics of Presentation</a:t>
            </a:r>
          </a:p>
        </p:txBody>
      </p:sp>
      <p:pic>
        <p:nvPicPr>
          <p:cNvPr id="5" name="Picture 4"/>
          <p:cNvPicPr/>
          <p:nvPr/>
        </p:nvPicPr>
        <p:blipFill>
          <a:blip r:embed="rId3"/>
          <a:stretch>
            <a:fillRect/>
          </a:stretch>
        </p:blipFill>
        <p:spPr>
          <a:xfrm>
            <a:off x="492312" y="266397"/>
            <a:ext cx="1739900" cy="635000"/>
          </a:xfrm>
          <a:prstGeom prst="rect">
            <a:avLst/>
          </a:prstGeom>
        </p:spPr>
      </p:pic>
      <p:graphicFrame>
        <p:nvGraphicFramePr>
          <p:cNvPr id="25" name="Content Placeholder 2">
            <a:extLst>
              <a:ext uri="{FF2B5EF4-FFF2-40B4-BE49-F238E27FC236}">
                <a16:creationId xmlns:a16="http://schemas.microsoft.com/office/drawing/2014/main" id="{C72E844A-6661-4371-8DC0-422E7E818D07}"/>
              </a:ext>
            </a:extLst>
          </p:cNvPr>
          <p:cNvGraphicFramePr>
            <a:graphicFrameLocks noGrp="1"/>
          </p:cNvGraphicFramePr>
          <p:nvPr>
            <p:ph idx="1"/>
            <p:extLst>
              <p:ext uri="{D42A27DB-BD31-4B8C-83A1-F6EECF244321}">
                <p14:modId xmlns:p14="http://schemas.microsoft.com/office/powerpoint/2010/main" val="2135506306"/>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046380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Freeform: Shape 53">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Rectangle 55">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86478" y="1683756"/>
            <a:ext cx="3115265" cy="2396359"/>
          </a:xfrm>
        </p:spPr>
        <p:txBody>
          <a:bodyPr anchor="b">
            <a:normAutofit/>
          </a:bodyPr>
          <a:lstStyle/>
          <a:p>
            <a:pPr algn="r"/>
            <a:br>
              <a:rPr lang="en-US" sz="2800">
                <a:solidFill>
                  <a:srgbClr val="FFFFFF"/>
                </a:solidFill>
              </a:rPr>
            </a:br>
            <a:br>
              <a:rPr lang="en-US" sz="2800">
                <a:solidFill>
                  <a:srgbClr val="FFFFFF"/>
                </a:solidFill>
              </a:rPr>
            </a:br>
            <a:r>
              <a:rPr lang="en-US" sz="2800">
                <a:solidFill>
                  <a:srgbClr val="FFFFFF"/>
                </a:solidFill>
              </a:rPr>
              <a:t>Anti-Doping Acknowledgement Form</a:t>
            </a:r>
            <a:br>
              <a:rPr lang="en-US" sz="2800">
                <a:solidFill>
                  <a:srgbClr val="FFFFFF"/>
                </a:solidFill>
              </a:rPr>
            </a:br>
            <a:endParaRPr lang="en-US" sz="2800">
              <a:solidFill>
                <a:srgbClr val="FFFFFF"/>
              </a:solidFill>
            </a:endParaRPr>
          </a:p>
        </p:txBody>
      </p:sp>
      <p:pic>
        <p:nvPicPr>
          <p:cNvPr id="5" name="Picture 4"/>
          <p:cNvPicPr/>
          <p:nvPr/>
        </p:nvPicPr>
        <p:blipFill>
          <a:blip r:embed="rId2"/>
          <a:stretch>
            <a:fillRect/>
          </a:stretch>
        </p:blipFill>
        <p:spPr>
          <a:xfrm>
            <a:off x="492312" y="266397"/>
            <a:ext cx="1739900" cy="635000"/>
          </a:xfrm>
          <a:prstGeom prst="rect">
            <a:avLst/>
          </a:prstGeom>
        </p:spPr>
      </p:pic>
      <p:graphicFrame>
        <p:nvGraphicFramePr>
          <p:cNvPr id="42" name="Content Placeholder 2">
            <a:extLst>
              <a:ext uri="{FF2B5EF4-FFF2-40B4-BE49-F238E27FC236}">
                <a16:creationId xmlns:a16="http://schemas.microsoft.com/office/drawing/2014/main" id="{04C3B888-40CF-4648-BADC-05DDD75D656E}"/>
              </a:ext>
            </a:extLst>
          </p:cNvPr>
          <p:cNvGraphicFramePr>
            <a:graphicFrameLocks noGrp="1"/>
          </p:cNvGraphicFramePr>
          <p:nvPr>
            <p:ph idx="1"/>
            <p:extLst>
              <p:ext uri="{D42A27DB-BD31-4B8C-83A1-F6EECF244321}">
                <p14:modId xmlns:p14="http://schemas.microsoft.com/office/powerpoint/2010/main" val="3589887752"/>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3060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9" name="Rectangle 3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86478" y="1683756"/>
            <a:ext cx="3115265" cy="2396359"/>
          </a:xfrm>
        </p:spPr>
        <p:txBody>
          <a:bodyPr anchor="b">
            <a:normAutofit/>
          </a:bodyPr>
          <a:lstStyle/>
          <a:p>
            <a:pPr algn="r"/>
            <a:r>
              <a:rPr lang="en-US" sz="4000">
                <a:solidFill>
                  <a:srgbClr val="FFFFFF"/>
                </a:solidFill>
              </a:rPr>
              <a:t>Education </a:t>
            </a:r>
            <a:r>
              <a:rPr lang="mr-IN" sz="4000">
                <a:solidFill>
                  <a:srgbClr val="FFFFFF"/>
                </a:solidFill>
              </a:rPr>
              <a:t>–</a:t>
            </a:r>
            <a:r>
              <a:rPr lang="en-US" sz="4000">
                <a:solidFill>
                  <a:srgbClr val="FFFFFF"/>
                </a:solidFill>
              </a:rPr>
              <a:t> World Skate competition 2021</a:t>
            </a:r>
          </a:p>
        </p:txBody>
      </p:sp>
      <p:pic>
        <p:nvPicPr>
          <p:cNvPr id="5" name="Picture 4"/>
          <p:cNvPicPr/>
          <p:nvPr/>
        </p:nvPicPr>
        <p:blipFill>
          <a:blip r:embed="rId2"/>
          <a:stretch>
            <a:fillRect/>
          </a:stretch>
        </p:blipFill>
        <p:spPr>
          <a:xfrm>
            <a:off x="492312" y="266397"/>
            <a:ext cx="1739900" cy="635000"/>
          </a:xfrm>
          <a:prstGeom prst="rect">
            <a:avLst/>
          </a:prstGeom>
        </p:spPr>
      </p:pic>
      <p:graphicFrame>
        <p:nvGraphicFramePr>
          <p:cNvPr id="25" name="Content Placeholder 2">
            <a:extLst>
              <a:ext uri="{FF2B5EF4-FFF2-40B4-BE49-F238E27FC236}">
                <a16:creationId xmlns:a16="http://schemas.microsoft.com/office/drawing/2014/main" id="{D2BEFF4D-F899-4F95-B194-7A761F607966}"/>
              </a:ext>
            </a:extLst>
          </p:cNvPr>
          <p:cNvGraphicFramePr>
            <a:graphicFrameLocks noGrp="1"/>
          </p:cNvGraphicFramePr>
          <p:nvPr>
            <p:ph idx="1"/>
            <p:extLst>
              <p:ext uri="{D42A27DB-BD31-4B8C-83A1-F6EECF244321}">
                <p14:modId xmlns:p14="http://schemas.microsoft.com/office/powerpoint/2010/main" val="2580925132"/>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65597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17">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19">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1">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23">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25">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27">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4D472B-61E3-604E-9BC8-F3D0FD056947}"/>
              </a:ext>
            </a:extLst>
          </p:cNvPr>
          <p:cNvSpPr>
            <a:spLocks noGrp="1"/>
          </p:cNvSpPr>
          <p:nvPr>
            <p:ph type="title"/>
          </p:nvPr>
        </p:nvSpPr>
        <p:spPr>
          <a:xfrm>
            <a:off x="586478" y="1683756"/>
            <a:ext cx="3115265" cy="2396359"/>
          </a:xfrm>
        </p:spPr>
        <p:txBody>
          <a:bodyPr anchor="b">
            <a:normAutofit/>
          </a:bodyPr>
          <a:lstStyle/>
          <a:p>
            <a:pPr algn="r"/>
            <a:r>
              <a:rPr lang="en-US" sz="4000">
                <a:solidFill>
                  <a:srgbClr val="FFFFFF"/>
                </a:solidFill>
              </a:rPr>
              <a:t>Antidoping Rule Violations (ADRV)</a:t>
            </a:r>
          </a:p>
        </p:txBody>
      </p:sp>
      <p:graphicFrame>
        <p:nvGraphicFramePr>
          <p:cNvPr id="36" name="Content Placeholder 2">
            <a:extLst>
              <a:ext uri="{FF2B5EF4-FFF2-40B4-BE49-F238E27FC236}">
                <a16:creationId xmlns:a16="http://schemas.microsoft.com/office/drawing/2014/main" id="{C0D1300F-550E-45BA-B547-AEBE6A854845}"/>
              </a:ext>
            </a:extLst>
          </p:cNvPr>
          <p:cNvGraphicFramePr>
            <a:graphicFrameLocks noGrp="1"/>
          </p:cNvGraphicFramePr>
          <p:nvPr>
            <p:ph idx="1"/>
            <p:extLst>
              <p:ext uri="{D42A27DB-BD31-4B8C-83A1-F6EECF244321}">
                <p14:modId xmlns:p14="http://schemas.microsoft.com/office/powerpoint/2010/main" val="2551245749"/>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94800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29" name="Rectangle 28">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D583735-67BE-9E48-A911-EF08B16DE53A}"/>
              </a:ext>
            </a:extLst>
          </p:cNvPr>
          <p:cNvSpPr>
            <a:spLocks noGrp="1"/>
          </p:cNvSpPr>
          <p:nvPr>
            <p:ph type="title"/>
          </p:nvPr>
        </p:nvSpPr>
        <p:spPr>
          <a:xfrm>
            <a:off x="992206" y="1608667"/>
            <a:ext cx="2823275" cy="4501127"/>
          </a:xfrm>
        </p:spPr>
        <p:txBody>
          <a:bodyPr anchor="t">
            <a:normAutofit/>
          </a:bodyPr>
          <a:lstStyle/>
          <a:p>
            <a:pPr algn="r"/>
            <a:r>
              <a:rPr lang="en-US" sz="3200">
                <a:solidFill>
                  <a:srgbClr val="FFFFFF"/>
                </a:solidFill>
              </a:rPr>
              <a:t>Anti-Doping Rule Violations 2021</a:t>
            </a:r>
          </a:p>
        </p:txBody>
      </p:sp>
      <p:sp>
        <p:nvSpPr>
          <p:cNvPr id="3" name="Content Placeholder 2">
            <a:extLst>
              <a:ext uri="{FF2B5EF4-FFF2-40B4-BE49-F238E27FC236}">
                <a16:creationId xmlns:a16="http://schemas.microsoft.com/office/drawing/2014/main" id="{54C2CA64-A71D-E24A-B7F3-83BD28288D28}"/>
              </a:ext>
            </a:extLst>
          </p:cNvPr>
          <p:cNvSpPr>
            <a:spLocks noGrp="1"/>
          </p:cNvSpPr>
          <p:nvPr>
            <p:ph sz="half" idx="1"/>
          </p:nvPr>
        </p:nvSpPr>
        <p:spPr>
          <a:xfrm>
            <a:off x="4547698" y="1608667"/>
            <a:ext cx="3421958" cy="4501127"/>
          </a:xfrm>
        </p:spPr>
        <p:txBody>
          <a:bodyPr>
            <a:normAutofit/>
          </a:bodyPr>
          <a:lstStyle/>
          <a:p>
            <a:pPr marL="0" indent="0">
              <a:buNone/>
            </a:pPr>
            <a:r>
              <a:rPr lang="en-US" sz="1700" b="1"/>
              <a:t>Athletes Only</a:t>
            </a:r>
          </a:p>
          <a:p>
            <a:pPr marL="0" indent="0">
              <a:buNone/>
            </a:pPr>
            <a:r>
              <a:rPr lang="en-US" sz="1700"/>
              <a:t>2.1 Presence of  prohibited substance or method</a:t>
            </a:r>
          </a:p>
          <a:p>
            <a:pPr marL="0" indent="0">
              <a:buNone/>
            </a:pPr>
            <a:endParaRPr lang="en-US" sz="1700"/>
          </a:p>
          <a:p>
            <a:pPr marL="0" indent="0">
              <a:buNone/>
            </a:pPr>
            <a:r>
              <a:rPr lang="en-US" sz="1700"/>
              <a:t>2.2 Use or attempted use of a prohibited substance or method</a:t>
            </a:r>
          </a:p>
          <a:p>
            <a:pPr marL="0" indent="0">
              <a:buNone/>
            </a:pPr>
            <a:endParaRPr lang="en-US" sz="1700"/>
          </a:p>
          <a:p>
            <a:pPr marL="0" indent="0">
              <a:buNone/>
            </a:pPr>
            <a:r>
              <a:rPr lang="en-US" sz="1700"/>
              <a:t>2.3 Rehusing, evading or failing to  submit to sample collection by an athlete</a:t>
            </a:r>
          </a:p>
          <a:p>
            <a:pPr marL="0" indent="0">
              <a:buNone/>
            </a:pPr>
            <a:endParaRPr lang="en-US" sz="1700"/>
          </a:p>
          <a:p>
            <a:pPr marL="0" indent="0">
              <a:buNone/>
            </a:pPr>
            <a:r>
              <a:rPr lang="en-US" sz="1700"/>
              <a:t>2.4 Whereabouts rue violation (RTP) Any combination of 3 missed tests and whereabouts failures in a 12 month period</a:t>
            </a:r>
          </a:p>
        </p:txBody>
      </p:sp>
      <p:sp>
        <p:nvSpPr>
          <p:cNvPr id="4" name="Content Placeholder 3">
            <a:extLst>
              <a:ext uri="{FF2B5EF4-FFF2-40B4-BE49-F238E27FC236}">
                <a16:creationId xmlns:a16="http://schemas.microsoft.com/office/drawing/2014/main" id="{52B4859E-3EF0-9C44-A7C7-AE1957F1AD4E}"/>
              </a:ext>
            </a:extLst>
          </p:cNvPr>
          <p:cNvSpPr>
            <a:spLocks noGrp="1"/>
          </p:cNvSpPr>
          <p:nvPr>
            <p:ph sz="half" idx="2"/>
          </p:nvPr>
        </p:nvSpPr>
        <p:spPr>
          <a:xfrm>
            <a:off x="8289696" y="1608667"/>
            <a:ext cx="3421957" cy="4501127"/>
          </a:xfrm>
        </p:spPr>
        <p:txBody>
          <a:bodyPr>
            <a:normAutofit/>
          </a:bodyPr>
          <a:lstStyle/>
          <a:p>
            <a:pPr marL="0" indent="0">
              <a:buNone/>
            </a:pPr>
            <a:r>
              <a:rPr lang="en-US" sz="1300" b="1"/>
              <a:t>Athletes and Support Personnel</a:t>
            </a:r>
          </a:p>
          <a:p>
            <a:r>
              <a:rPr lang="en-US" sz="1300"/>
              <a:t>2.5 Tampering or attempted with any part of doping control by an athlete or other person</a:t>
            </a:r>
          </a:p>
          <a:p>
            <a:r>
              <a:rPr lang="en-US" sz="1300"/>
              <a:t>2.6 Possesion of a prohibited substance by an athlete or ASP</a:t>
            </a:r>
          </a:p>
          <a:p>
            <a:r>
              <a:rPr lang="en-US" sz="1300"/>
              <a:t>2.7 Trafficking or attempted trafficking by an athlete pr other person</a:t>
            </a:r>
          </a:p>
          <a:p>
            <a:r>
              <a:rPr lang="en-US" sz="1300"/>
              <a:t>2.8 Administration or attempted administration of any prohibited substance or method by an athlete or other person</a:t>
            </a:r>
          </a:p>
          <a:p>
            <a:r>
              <a:rPr lang="en-US" sz="1300"/>
              <a:t>2.9 Complicity or attempted complicity by an athlete or other person. Assisting, encouraging, covering up</a:t>
            </a:r>
          </a:p>
          <a:p>
            <a:r>
              <a:rPr lang="en-US" sz="1300"/>
              <a:t>2.10 Prohibited associate by an athlete or other person</a:t>
            </a:r>
          </a:p>
          <a:p>
            <a:r>
              <a:rPr lang="en-US" sz="1300"/>
              <a:t>2.11 Acts by an athlete or other person to discourage or retaliate against reporting to ant-doping authorites</a:t>
            </a:r>
          </a:p>
          <a:p>
            <a:endParaRPr lang="en-US" sz="1300"/>
          </a:p>
        </p:txBody>
      </p:sp>
    </p:spTree>
    <p:extLst>
      <p:ext uri="{BB962C8B-B14F-4D97-AF65-F5344CB8AC3E}">
        <p14:creationId xmlns:p14="http://schemas.microsoft.com/office/powerpoint/2010/main" val="2268926959"/>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9" name="Rectangle 3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86478" y="1683756"/>
            <a:ext cx="3115265" cy="2396359"/>
          </a:xfrm>
        </p:spPr>
        <p:txBody>
          <a:bodyPr anchor="b">
            <a:normAutofit/>
          </a:bodyPr>
          <a:lstStyle/>
          <a:p>
            <a:pPr algn="r"/>
            <a:r>
              <a:rPr lang="en-US" sz="3100">
                <a:solidFill>
                  <a:srgbClr val="FFFFFF"/>
                </a:solidFill>
              </a:rPr>
              <a:t>Why  coaches Athlete Support Staff and others? </a:t>
            </a:r>
            <a:br>
              <a:rPr lang="en-US" sz="3100">
                <a:solidFill>
                  <a:srgbClr val="FFFFFF"/>
                </a:solidFill>
              </a:rPr>
            </a:br>
            <a:endParaRPr lang="en-US" sz="3100">
              <a:solidFill>
                <a:srgbClr val="FFFFFF"/>
              </a:solidFill>
            </a:endParaRPr>
          </a:p>
        </p:txBody>
      </p:sp>
      <p:pic>
        <p:nvPicPr>
          <p:cNvPr id="5" name="Picture 4"/>
          <p:cNvPicPr/>
          <p:nvPr/>
        </p:nvPicPr>
        <p:blipFill>
          <a:blip r:embed="rId3"/>
          <a:stretch>
            <a:fillRect/>
          </a:stretch>
        </p:blipFill>
        <p:spPr>
          <a:xfrm>
            <a:off x="492312" y="266397"/>
            <a:ext cx="1739900" cy="635000"/>
          </a:xfrm>
          <a:prstGeom prst="rect">
            <a:avLst/>
          </a:prstGeom>
        </p:spPr>
      </p:pic>
      <p:graphicFrame>
        <p:nvGraphicFramePr>
          <p:cNvPr id="25" name="Content Placeholder 2">
            <a:extLst>
              <a:ext uri="{FF2B5EF4-FFF2-40B4-BE49-F238E27FC236}">
                <a16:creationId xmlns:a16="http://schemas.microsoft.com/office/drawing/2014/main" id="{1D14A75F-B5F5-479B-8384-0027427663E3}"/>
              </a:ext>
            </a:extLst>
          </p:cNvPr>
          <p:cNvGraphicFramePr>
            <a:graphicFrameLocks noGrp="1"/>
          </p:cNvGraphicFramePr>
          <p:nvPr>
            <p:ph idx="1"/>
            <p:extLst>
              <p:ext uri="{D42A27DB-BD31-4B8C-83A1-F6EECF244321}">
                <p14:modId xmlns:p14="http://schemas.microsoft.com/office/powerpoint/2010/main" val="1513614021"/>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33784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Freeform: Shape 59">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2" name="Rectangle 61">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86478" y="1683756"/>
            <a:ext cx="3115265" cy="2396359"/>
          </a:xfrm>
        </p:spPr>
        <p:txBody>
          <a:bodyPr anchor="b">
            <a:normAutofit/>
          </a:bodyPr>
          <a:lstStyle/>
          <a:p>
            <a:pPr algn="r"/>
            <a:br>
              <a:rPr lang="en-US" sz="4000">
                <a:solidFill>
                  <a:srgbClr val="FFFFFF"/>
                </a:solidFill>
              </a:rPr>
            </a:br>
            <a:r>
              <a:rPr lang="en-US" sz="4000">
                <a:solidFill>
                  <a:srgbClr val="FFFFFF"/>
                </a:solidFill>
              </a:rPr>
              <a:t>WADA Prohibited List 2021</a:t>
            </a:r>
          </a:p>
        </p:txBody>
      </p:sp>
      <p:pic>
        <p:nvPicPr>
          <p:cNvPr id="5" name="Picture 4"/>
          <p:cNvPicPr/>
          <p:nvPr/>
        </p:nvPicPr>
        <p:blipFill>
          <a:blip r:embed="rId2"/>
          <a:stretch>
            <a:fillRect/>
          </a:stretch>
        </p:blipFill>
        <p:spPr>
          <a:xfrm>
            <a:off x="492312" y="266397"/>
            <a:ext cx="1739900" cy="635000"/>
          </a:xfrm>
          <a:prstGeom prst="rect">
            <a:avLst/>
          </a:prstGeom>
        </p:spPr>
      </p:pic>
      <p:graphicFrame>
        <p:nvGraphicFramePr>
          <p:cNvPr id="48" name="Content Placeholder 2">
            <a:extLst>
              <a:ext uri="{FF2B5EF4-FFF2-40B4-BE49-F238E27FC236}">
                <a16:creationId xmlns:a16="http://schemas.microsoft.com/office/drawing/2014/main" id="{E78FC271-4295-41BF-AE6B-DD9DBA814FE1}"/>
              </a:ext>
            </a:extLst>
          </p:cNvPr>
          <p:cNvGraphicFramePr>
            <a:graphicFrameLocks noGrp="1"/>
          </p:cNvGraphicFramePr>
          <p:nvPr>
            <p:ph idx="1"/>
            <p:extLst>
              <p:ext uri="{D42A27DB-BD31-4B8C-83A1-F6EECF244321}">
                <p14:modId xmlns:p14="http://schemas.microsoft.com/office/powerpoint/2010/main" val="475802883"/>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754483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2696</Words>
  <Application>Microsoft Office PowerPoint</Application>
  <PresentationFormat>Widescreen</PresentationFormat>
  <Paragraphs>252</Paragraphs>
  <Slides>25</Slides>
  <Notes>7</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25</vt:i4>
      </vt:variant>
    </vt:vector>
  </HeadingPairs>
  <TitlesOfParts>
    <vt:vector size="30" baseType="lpstr">
      <vt:lpstr>Arial</vt:lpstr>
      <vt:lpstr>Calibri</vt:lpstr>
      <vt:lpstr>Calibri Light</vt:lpstr>
      <vt:lpstr>Wingdings</vt:lpstr>
      <vt:lpstr>Office Theme</vt:lpstr>
      <vt:lpstr>Anti-Doping World Skate Overview for General Use</vt:lpstr>
      <vt:lpstr>Why are we here </vt:lpstr>
      <vt:lpstr> Topics of Presentation</vt:lpstr>
      <vt:lpstr>  Anti-Doping Acknowledgement Form </vt:lpstr>
      <vt:lpstr>Education – World Skate competition 2021</vt:lpstr>
      <vt:lpstr>Antidoping Rule Violations (ADRV)</vt:lpstr>
      <vt:lpstr>Anti-Doping Rule Violations 2021</vt:lpstr>
      <vt:lpstr>Why  coaches Athlete Support Staff and others?  </vt:lpstr>
      <vt:lpstr> WADA Prohibited List 2021</vt:lpstr>
      <vt:lpstr>The Prohibited List</vt:lpstr>
      <vt:lpstr>Substances of Abuse</vt:lpstr>
      <vt:lpstr> Therapeutic Use Exemption (1) (TUE)</vt:lpstr>
      <vt:lpstr>TUE Issued by a NADO</vt:lpstr>
      <vt:lpstr>  Therapeutic Exemption (2) TUE How to Apply for a TUE</vt:lpstr>
      <vt:lpstr>The Medical File</vt:lpstr>
      <vt:lpstr>International Athlete Definition for Doping Control  )</vt:lpstr>
      <vt:lpstr>Other Category of TUE</vt:lpstr>
      <vt:lpstr> Asthma - a Word of Warning</vt:lpstr>
      <vt:lpstr>Commonly Used Beta Agonists – Asthma Reliever which are not Permitted</vt:lpstr>
      <vt:lpstr> Supplements (1)</vt:lpstr>
      <vt:lpstr> Supplements (2)</vt:lpstr>
      <vt:lpstr>If you must use a supplement to Reduce the Risk Consider</vt:lpstr>
      <vt:lpstr> Consequence of Doping</vt:lpstr>
      <vt:lpstr> Conclusion</vt:lpstr>
      <vt:lpstr> Some Videos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Anti-Doping World Skate Overview for General Use</dc:title>
  <dc:creator>patricia wallace</dc:creator>
  <cp:lastModifiedBy>Angela MASCI</cp:lastModifiedBy>
  <cp:revision>7</cp:revision>
  <dcterms:created xsi:type="dcterms:W3CDTF">2020-11-28T01:00:18Z</dcterms:created>
  <dcterms:modified xsi:type="dcterms:W3CDTF">2021-10-05T16:27:48Z</dcterms:modified>
</cp:coreProperties>
</file>