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5.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6.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7.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8.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257" r:id="rId3"/>
    <p:sldId id="271" r:id="rId4"/>
    <p:sldId id="258" r:id="rId5"/>
    <p:sldId id="272" r:id="rId6"/>
    <p:sldId id="259" r:id="rId7"/>
    <p:sldId id="280" r:id="rId8"/>
    <p:sldId id="281" r:id="rId9"/>
    <p:sldId id="260" r:id="rId10"/>
    <p:sldId id="282" r:id="rId11"/>
    <p:sldId id="261" r:id="rId12"/>
    <p:sldId id="274" r:id="rId13"/>
    <p:sldId id="262" r:id="rId14"/>
    <p:sldId id="263" r:id="rId15"/>
    <p:sldId id="279" r:id="rId16"/>
    <p:sldId id="278" r:id="rId17"/>
    <p:sldId id="264" r:id="rId18"/>
    <p:sldId id="265" r:id="rId19"/>
    <p:sldId id="273" r:id="rId20"/>
    <p:sldId id="266" r:id="rId21"/>
    <p:sldId id="267" r:id="rId22"/>
    <p:sldId id="270" r:id="rId23"/>
    <p:sldId id="268" r:id="rId24"/>
    <p:sldId id="269" r:id="rId25"/>
    <p:sldId id="276" r:id="rId26"/>
    <p:sldId id="277" r:id="rId27"/>
    <p:sldId id="27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hyperlink" Target="http://www.wada.org/" TargetMode="Externa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diagrams/_rels/data10.xml.rels><?xml version="1.0" encoding="UTF-8" standalone="yes"?>
<Relationships xmlns="http://schemas.openxmlformats.org/package/2006/relationships"><Relationship Id="rId1" Type="http://schemas.openxmlformats.org/officeDocument/2006/relationships/hyperlink" Target="mailto:antidopitue@ita.sport" TargetMode="External"/></Relationships>
</file>

<file path=ppt/diagrams/_rels/data13.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40.png"/><Relationship Id="rId7" Type="http://schemas.openxmlformats.org/officeDocument/2006/relationships/image" Target="../media/image8.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3.svg"/><Relationship Id="rId5" Type="http://schemas.openxmlformats.org/officeDocument/2006/relationships/image" Target="../media/image42.png"/><Relationship Id="rId10" Type="http://schemas.openxmlformats.org/officeDocument/2006/relationships/image" Target="../media/image45.svg"/><Relationship Id="rId4" Type="http://schemas.openxmlformats.org/officeDocument/2006/relationships/image" Target="../media/image41.svg"/><Relationship Id="rId9" Type="http://schemas.openxmlformats.org/officeDocument/2006/relationships/image" Target="../media/image28.png"/></Relationships>
</file>

<file path=ppt/diagrams/_rels/data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1.svg"/></Relationships>
</file>

<file path=ppt/diagrams/_rels/data20.xml.rels><?xml version="1.0" encoding="UTF-8" standalone="yes"?>
<Relationships xmlns="http://schemas.openxmlformats.org/package/2006/relationships"><Relationship Id="rId8" Type="http://schemas.openxmlformats.org/officeDocument/2006/relationships/image" Target="../media/image51.svg"/><Relationship Id="rId3" Type="http://schemas.openxmlformats.org/officeDocument/2006/relationships/image" Target="../media/image47.png"/><Relationship Id="rId7" Type="http://schemas.openxmlformats.org/officeDocument/2006/relationships/image" Target="../media/image36.png"/><Relationship Id="rId2" Type="http://schemas.openxmlformats.org/officeDocument/2006/relationships/image" Target="../media/image46.svg"/><Relationship Id="rId1" Type="http://schemas.openxmlformats.org/officeDocument/2006/relationships/image" Target="../media/image42.png"/><Relationship Id="rId6" Type="http://schemas.openxmlformats.org/officeDocument/2006/relationships/image" Target="../media/image50.svg"/><Relationship Id="rId5" Type="http://schemas.openxmlformats.org/officeDocument/2006/relationships/image" Target="../media/image49.png"/><Relationship Id="rId4" Type="http://schemas.openxmlformats.org/officeDocument/2006/relationships/image" Target="../media/image48.svg"/></Relationships>
</file>

<file path=ppt/diagrams/_rels/data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ata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ata5.xml.rels><?xml version="1.0" encoding="UTF-8" standalone="yes"?>
<Relationships xmlns="http://schemas.openxmlformats.org/package/2006/relationships"><Relationship Id="rId1" Type="http://schemas.openxmlformats.org/officeDocument/2006/relationships/hyperlink" Target="mailto:tue@ita.sport" TargetMode="External"/></Relationships>
</file>

<file path=ppt/diagrams/_rels/data6.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24.png"/><Relationship Id="rId7" Type="http://schemas.openxmlformats.org/officeDocument/2006/relationships/image" Target="../media/image18.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diagrams/_rels/data9.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image" Target="../media/image29.svg"/><Relationship Id="rId1" Type="http://schemas.openxmlformats.org/officeDocument/2006/relationships/image" Target="../media/image28.png"/><Relationship Id="rId6" Type="http://schemas.openxmlformats.org/officeDocument/2006/relationships/image" Target="../media/image33.svg"/><Relationship Id="rId5" Type="http://schemas.openxmlformats.org/officeDocument/2006/relationships/image" Target="../media/image32.png"/><Relationship Id="rId10" Type="http://schemas.openxmlformats.org/officeDocument/2006/relationships/image" Target="../media/image37.svg"/><Relationship Id="rId4" Type="http://schemas.openxmlformats.org/officeDocument/2006/relationships/image" Target="../media/image31.svg"/><Relationship Id="rId9" Type="http://schemas.openxmlformats.org/officeDocument/2006/relationships/image" Target="../media/image36.png"/></Relationships>
</file>

<file path=ppt/diagrams/_rels/drawing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4.png"/><Relationship Id="rId7" Type="http://schemas.openxmlformats.org/officeDocument/2006/relationships/image" Target="../media/image7.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6.png"/><Relationship Id="rId5" Type="http://schemas.openxmlformats.org/officeDocument/2006/relationships/hyperlink" Target="http://www.wada.org/" TargetMode="External"/><Relationship Id="rId4" Type="http://schemas.openxmlformats.org/officeDocument/2006/relationships/image" Target="../media/image5.svg"/><Relationship Id="rId9" Type="http://schemas.openxmlformats.org/officeDocument/2006/relationships/image" Target="../media/image9.svg"/></Relationships>
</file>

<file path=ppt/diagrams/_rels/drawing10.xml.rels><?xml version="1.0" encoding="UTF-8" standalone="yes"?>
<Relationships xmlns="http://schemas.openxmlformats.org/package/2006/relationships"><Relationship Id="rId1" Type="http://schemas.openxmlformats.org/officeDocument/2006/relationships/hyperlink" Target="mailto:antidopitue@ita.sport" TargetMode="External"/></Relationships>
</file>

<file path=ppt/diagrams/_rels/drawing13.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40.png"/><Relationship Id="rId7" Type="http://schemas.openxmlformats.org/officeDocument/2006/relationships/image" Target="../media/image8.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3.svg"/><Relationship Id="rId5" Type="http://schemas.openxmlformats.org/officeDocument/2006/relationships/image" Target="../media/image42.png"/><Relationship Id="rId10" Type="http://schemas.openxmlformats.org/officeDocument/2006/relationships/image" Target="../media/image45.svg"/><Relationship Id="rId4" Type="http://schemas.openxmlformats.org/officeDocument/2006/relationships/image" Target="../media/image41.svg"/><Relationship Id="rId9" Type="http://schemas.openxmlformats.org/officeDocument/2006/relationships/image" Target="../media/image28.png"/></Relationships>
</file>

<file path=ppt/diagrams/_rels/drawing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1.svg"/></Relationships>
</file>

<file path=ppt/diagrams/_rels/drawing20.xml.rels><?xml version="1.0" encoding="UTF-8" standalone="yes"?>
<Relationships xmlns="http://schemas.openxmlformats.org/package/2006/relationships"><Relationship Id="rId8" Type="http://schemas.openxmlformats.org/officeDocument/2006/relationships/image" Target="../media/image51.svg"/><Relationship Id="rId3" Type="http://schemas.openxmlformats.org/officeDocument/2006/relationships/image" Target="../media/image47.png"/><Relationship Id="rId7" Type="http://schemas.openxmlformats.org/officeDocument/2006/relationships/image" Target="../media/image36.png"/><Relationship Id="rId2" Type="http://schemas.openxmlformats.org/officeDocument/2006/relationships/image" Target="../media/image46.svg"/><Relationship Id="rId1" Type="http://schemas.openxmlformats.org/officeDocument/2006/relationships/image" Target="../media/image42.png"/><Relationship Id="rId6" Type="http://schemas.openxmlformats.org/officeDocument/2006/relationships/image" Target="../media/image50.svg"/><Relationship Id="rId5" Type="http://schemas.openxmlformats.org/officeDocument/2006/relationships/image" Target="../media/image49.png"/><Relationship Id="rId4" Type="http://schemas.openxmlformats.org/officeDocument/2006/relationships/image" Target="../media/image48.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5.xml.rels><?xml version="1.0" encoding="UTF-8" standalone="yes"?>
<Relationships xmlns="http://schemas.openxmlformats.org/package/2006/relationships"><Relationship Id="rId1" Type="http://schemas.openxmlformats.org/officeDocument/2006/relationships/hyperlink" Target="mailto:tue@ita.sport" TargetMode="External"/></Relationships>
</file>

<file path=ppt/diagrams/_rels/drawing6.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24.png"/><Relationship Id="rId7" Type="http://schemas.openxmlformats.org/officeDocument/2006/relationships/image" Target="../media/image18.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diagrams/_rels/drawing9.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image" Target="../media/image29.svg"/><Relationship Id="rId1" Type="http://schemas.openxmlformats.org/officeDocument/2006/relationships/image" Target="../media/image28.png"/><Relationship Id="rId6" Type="http://schemas.openxmlformats.org/officeDocument/2006/relationships/image" Target="../media/image33.svg"/><Relationship Id="rId5" Type="http://schemas.openxmlformats.org/officeDocument/2006/relationships/image" Target="../media/image32.png"/><Relationship Id="rId10" Type="http://schemas.openxmlformats.org/officeDocument/2006/relationships/image" Target="../media/image37.svg"/><Relationship Id="rId4" Type="http://schemas.openxmlformats.org/officeDocument/2006/relationships/image" Target="../media/image31.svg"/><Relationship Id="rId9" Type="http://schemas.openxmlformats.org/officeDocument/2006/relationships/image" Target="../media/image36.pn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05FD5E60-8770-4CB1-9EB8-7CF157B188D6}"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21F4BCC8-6733-4B75-8714-C7BD3B3ED5A9}">
      <dgm:prSet/>
      <dgm:spPr/>
      <dgm:t>
        <a:bodyPr/>
        <a:lstStyle/>
        <a:p>
          <a:r>
            <a:rPr lang="en-US"/>
            <a:t>At least annually on 1 January WADA publishes the prohibited list of prohibited substances and methods</a:t>
          </a:r>
        </a:p>
      </dgm:t>
    </dgm:pt>
    <dgm:pt modelId="{53D957C4-6355-4AD4-A809-08D28F8D7230}" type="parTrans" cxnId="{6A0F21D2-B81C-47BC-832A-85868D9AEA71}">
      <dgm:prSet/>
      <dgm:spPr/>
      <dgm:t>
        <a:bodyPr/>
        <a:lstStyle/>
        <a:p>
          <a:endParaRPr lang="en-US"/>
        </a:p>
      </dgm:t>
    </dgm:pt>
    <dgm:pt modelId="{713B725E-5F3E-45BC-8F6D-45910CC56E00}" type="sibTrans" cxnId="{6A0F21D2-B81C-47BC-832A-85868D9AEA71}">
      <dgm:prSet/>
      <dgm:spPr/>
      <dgm:t>
        <a:bodyPr/>
        <a:lstStyle/>
        <a:p>
          <a:endParaRPr lang="en-US"/>
        </a:p>
      </dgm:t>
    </dgm:pt>
    <dgm:pt modelId="{6D72A0B1-14DF-4936-A63B-6A1F4BF2F832}">
      <dgm:prSet/>
      <dgm:spPr/>
      <dgm:t>
        <a:bodyPr/>
        <a:lstStyle/>
        <a:p>
          <a:r>
            <a:rPr lang="en-US"/>
            <a:t>The current list can be downloaded from the WADA web page </a:t>
          </a:r>
          <a:r>
            <a:rPr lang="en-US">
              <a:hlinkClick xmlns:r="http://schemas.openxmlformats.org/officeDocument/2006/relationships" r:id="rId1"/>
            </a:rPr>
            <a:t>www.wada.org</a:t>
          </a:r>
          <a:r>
            <a:rPr lang="en-US"/>
            <a:t> or the World Skate webpage www.worldskate.org</a:t>
          </a:r>
        </a:p>
      </dgm:t>
    </dgm:pt>
    <dgm:pt modelId="{DE9D9F5C-2DD8-40CE-95F0-98EDBBA46D97}" type="parTrans" cxnId="{3A25F797-13F8-4FA8-8E07-55FB425B5369}">
      <dgm:prSet/>
      <dgm:spPr/>
      <dgm:t>
        <a:bodyPr/>
        <a:lstStyle/>
        <a:p>
          <a:endParaRPr lang="en-US"/>
        </a:p>
      </dgm:t>
    </dgm:pt>
    <dgm:pt modelId="{FCEC29C2-1018-41CF-BB05-8B405712E5CA}" type="sibTrans" cxnId="{3A25F797-13F8-4FA8-8E07-55FB425B5369}">
      <dgm:prSet/>
      <dgm:spPr/>
      <dgm:t>
        <a:bodyPr/>
        <a:lstStyle/>
        <a:p>
          <a:endParaRPr lang="en-US"/>
        </a:p>
      </dgm:t>
    </dgm:pt>
    <dgm:pt modelId="{1CBBAE30-8F1D-445D-82F3-E30946853B4E}">
      <dgm:prSet/>
      <dgm:spPr/>
      <dgm:t>
        <a:bodyPr/>
        <a:lstStyle/>
        <a:p>
          <a:r>
            <a:rPr lang="en-US"/>
            <a:t>Some substances are prohibited all the time</a:t>
          </a:r>
        </a:p>
      </dgm:t>
    </dgm:pt>
    <dgm:pt modelId="{70357E7A-A917-4556-B6CC-51E3FDE3952C}" type="parTrans" cxnId="{3C0C5E4C-D677-4D8C-A0F6-930E9692AE9A}">
      <dgm:prSet/>
      <dgm:spPr/>
      <dgm:t>
        <a:bodyPr/>
        <a:lstStyle/>
        <a:p>
          <a:endParaRPr lang="en-US"/>
        </a:p>
      </dgm:t>
    </dgm:pt>
    <dgm:pt modelId="{80D0D6FE-AAA2-429C-BA1C-2C8B47E5616B}" type="sibTrans" cxnId="{3C0C5E4C-D677-4D8C-A0F6-930E9692AE9A}">
      <dgm:prSet/>
      <dgm:spPr/>
      <dgm:t>
        <a:bodyPr/>
        <a:lstStyle/>
        <a:p>
          <a:endParaRPr lang="en-US"/>
        </a:p>
      </dgm:t>
    </dgm:pt>
    <dgm:pt modelId="{78A89CAD-35B8-4CE0-A1B0-BA2224485AA5}">
      <dgm:prSet/>
      <dgm:spPr/>
      <dgm:t>
        <a:bodyPr/>
        <a:lstStyle/>
        <a:p>
          <a:r>
            <a:rPr lang="en-US"/>
            <a:t>Some substances are prohibited in competition only</a:t>
          </a:r>
        </a:p>
      </dgm:t>
    </dgm:pt>
    <dgm:pt modelId="{52FC5D3E-A0A7-4219-91AE-003DA8F43044}" type="parTrans" cxnId="{63F07590-A20E-4F9E-A258-3E1261E335CD}">
      <dgm:prSet/>
      <dgm:spPr/>
      <dgm:t>
        <a:bodyPr/>
        <a:lstStyle/>
        <a:p>
          <a:endParaRPr lang="en-US"/>
        </a:p>
      </dgm:t>
    </dgm:pt>
    <dgm:pt modelId="{5268C1EE-9AD2-4797-A6BC-B3A9CC383E39}" type="sibTrans" cxnId="{63F07590-A20E-4F9E-A258-3E1261E335CD}">
      <dgm:prSet/>
      <dgm:spPr/>
      <dgm:t>
        <a:bodyPr/>
        <a:lstStyle/>
        <a:p>
          <a:endParaRPr lang="en-US"/>
        </a:p>
      </dgm:t>
    </dgm:pt>
    <dgm:pt modelId="{169305DA-4079-44C5-BED1-8A9E9F274207}" type="pres">
      <dgm:prSet presAssocID="{05FD5E60-8770-4CB1-9EB8-7CF157B188D6}" presName="root" presStyleCnt="0">
        <dgm:presLayoutVars>
          <dgm:dir/>
          <dgm:resizeHandles val="exact"/>
        </dgm:presLayoutVars>
      </dgm:prSet>
      <dgm:spPr/>
    </dgm:pt>
    <dgm:pt modelId="{4FEF3338-A01C-4F5C-BCBF-397829B7F58A}" type="pres">
      <dgm:prSet presAssocID="{21F4BCC8-6733-4B75-8714-C7BD3B3ED5A9}" presName="compNode" presStyleCnt="0"/>
      <dgm:spPr/>
    </dgm:pt>
    <dgm:pt modelId="{23DA6E14-8AAD-43E3-A0D6-EE60DACE89AE}" type="pres">
      <dgm:prSet presAssocID="{21F4BCC8-6733-4B75-8714-C7BD3B3ED5A9}" presName="bgRect" presStyleLbl="bgShp" presStyleIdx="0" presStyleCnt="4"/>
      <dgm:spPr/>
    </dgm:pt>
    <dgm:pt modelId="{94661400-1A26-40AA-951B-C0BB7C163E46}" type="pres">
      <dgm:prSet presAssocID="{21F4BCC8-6733-4B75-8714-C7BD3B3ED5A9}" presName="iconRect" presStyleLbl="node1" presStyleIdx="0" presStyleCnt="4"/>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No sign"/>
        </a:ext>
      </dgm:extLst>
    </dgm:pt>
    <dgm:pt modelId="{25C9140C-06E4-4712-94BA-46DB588348E5}" type="pres">
      <dgm:prSet presAssocID="{21F4BCC8-6733-4B75-8714-C7BD3B3ED5A9}" presName="spaceRect" presStyleCnt="0"/>
      <dgm:spPr/>
    </dgm:pt>
    <dgm:pt modelId="{C3039079-21D4-43E9-B609-BE508BDE4958}" type="pres">
      <dgm:prSet presAssocID="{21F4BCC8-6733-4B75-8714-C7BD3B3ED5A9}" presName="parTx" presStyleLbl="revTx" presStyleIdx="0" presStyleCnt="4">
        <dgm:presLayoutVars>
          <dgm:chMax val="0"/>
          <dgm:chPref val="0"/>
        </dgm:presLayoutVars>
      </dgm:prSet>
      <dgm:spPr/>
    </dgm:pt>
    <dgm:pt modelId="{A0A99536-87AC-422F-8B21-486BCF7C0222}" type="pres">
      <dgm:prSet presAssocID="{713B725E-5F3E-45BC-8F6D-45910CC56E00}" presName="sibTrans" presStyleCnt="0"/>
      <dgm:spPr/>
    </dgm:pt>
    <dgm:pt modelId="{26D9935B-554E-428F-853B-FA10F5DC57B7}" type="pres">
      <dgm:prSet presAssocID="{6D72A0B1-14DF-4936-A63B-6A1F4BF2F832}" presName="compNode" presStyleCnt="0"/>
      <dgm:spPr/>
    </dgm:pt>
    <dgm:pt modelId="{7F3BE266-3DE1-49F7-86A3-DC175C2B6BA1}" type="pres">
      <dgm:prSet presAssocID="{6D72A0B1-14DF-4936-A63B-6A1F4BF2F832}" presName="bgRect" presStyleLbl="bgShp" presStyleIdx="1" presStyleCnt="4"/>
      <dgm:spPr/>
    </dgm:pt>
    <dgm:pt modelId="{E76992C0-CDE6-4DE3-B6B3-8CC49231748D}" type="pres">
      <dgm:prSet presAssocID="{6D72A0B1-14DF-4936-A63B-6A1F4BF2F832}" presName="iconRect" presStyleLbl="node1" presStyleIdx="1" presStyleCnt="4"/>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Magnifying glass"/>
        </a:ext>
      </dgm:extLst>
    </dgm:pt>
    <dgm:pt modelId="{26B231A9-FCCF-4304-A2A1-7691D98A4751}" type="pres">
      <dgm:prSet presAssocID="{6D72A0B1-14DF-4936-A63B-6A1F4BF2F832}" presName="spaceRect" presStyleCnt="0"/>
      <dgm:spPr/>
    </dgm:pt>
    <dgm:pt modelId="{3A5B3AC3-EE3F-4BB8-AB5B-67D999A47E3F}" type="pres">
      <dgm:prSet presAssocID="{6D72A0B1-14DF-4936-A63B-6A1F4BF2F832}" presName="parTx" presStyleLbl="revTx" presStyleIdx="1" presStyleCnt="4">
        <dgm:presLayoutVars>
          <dgm:chMax val="0"/>
          <dgm:chPref val="0"/>
        </dgm:presLayoutVars>
      </dgm:prSet>
      <dgm:spPr/>
    </dgm:pt>
    <dgm:pt modelId="{F3D1B5D7-E0E0-4FE8-A93D-FEE75C35BA9E}" type="pres">
      <dgm:prSet presAssocID="{FCEC29C2-1018-41CF-BB05-8B405712E5CA}" presName="sibTrans" presStyleCnt="0"/>
      <dgm:spPr/>
    </dgm:pt>
    <dgm:pt modelId="{F8A64243-18A6-4BFB-8BFE-C9317B6B79EE}" type="pres">
      <dgm:prSet presAssocID="{1CBBAE30-8F1D-445D-82F3-E30946853B4E}" presName="compNode" presStyleCnt="0"/>
      <dgm:spPr/>
    </dgm:pt>
    <dgm:pt modelId="{F4F6F168-8682-450D-B6D0-BA65AB51DA72}" type="pres">
      <dgm:prSet presAssocID="{1CBBAE30-8F1D-445D-82F3-E30946853B4E}" presName="bgRect" presStyleLbl="bgShp" presStyleIdx="2" presStyleCnt="4"/>
      <dgm:spPr/>
    </dgm:pt>
    <dgm:pt modelId="{8043C121-E75D-4C95-B65B-B0176155E59A}" type="pres">
      <dgm:prSet presAssocID="{1CBBAE30-8F1D-445D-82F3-E30946853B4E}" presName="iconRect" presStyleLbl="node1" presStyleIdx="2" presStyleCnt="4"/>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Danger"/>
        </a:ext>
      </dgm:extLst>
    </dgm:pt>
    <dgm:pt modelId="{6983E397-5FBD-45C1-BB3F-5FC42EA6650D}" type="pres">
      <dgm:prSet presAssocID="{1CBBAE30-8F1D-445D-82F3-E30946853B4E}" presName="spaceRect" presStyleCnt="0"/>
      <dgm:spPr/>
    </dgm:pt>
    <dgm:pt modelId="{A3DD90CF-7309-4F76-9AAC-47A2171EE54F}" type="pres">
      <dgm:prSet presAssocID="{1CBBAE30-8F1D-445D-82F3-E30946853B4E}" presName="parTx" presStyleLbl="revTx" presStyleIdx="2" presStyleCnt="4">
        <dgm:presLayoutVars>
          <dgm:chMax val="0"/>
          <dgm:chPref val="0"/>
        </dgm:presLayoutVars>
      </dgm:prSet>
      <dgm:spPr/>
    </dgm:pt>
    <dgm:pt modelId="{59750478-C664-4375-8430-21A0B27E6BE6}" type="pres">
      <dgm:prSet presAssocID="{80D0D6FE-AAA2-429C-BA1C-2C8B47E5616B}" presName="sibTrans" presStyleCnt="0"/>
      <dgm:spPr/>
    </dgm:pt>
    <dgm:pt modelId="{5E3DD067-0EC7-4D2F-81E4-D37D05FEC3FF}" type="pres">
      <dgm:prSet presAssocID="{78A89CAD-35B8-4CE0-A1B0-BA2224485AA5}" presName="compNode" presStyleCnt="0"/>
      <dgm:spPr/>
    </dgm:pt>
    <dgm:pt modelId="{D8D27E6D-9E23-4BBF-BC21-40C1CC4B6AD1}" type="pres">
      <dgm:prSet presAssocID="{78A89CAD-35B8-4CE0-A1B0-BA2224485AA5}" presName="bgRect" presStyleLbl="bgShp" presStyleIdx="3" presStyleCnt="4"/>
      <dgm:spPr/>
    </dgm:pt>
    <dgm:pt modelId="{E39647D8-080E-4449-9B42-C2282B818083}" type="pres">
      <dgm:prSet presAssocID="{78A89CAD-35B8-4CE0-A1B0-BA2224485AA5}" presName="iconRect" presStyleLbl="node1" presStyleIdx="3" presStyleCnt="4"/>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Warning"/>
        </a:ext>
      </dgm:extLst>
    </dgm:pt>
    <dgm:pt modelId="{49F5E505-62E6-4D5C-A799-53F96D05F6F6}" type="pres">
      <dgm:prSet presAssocID="{78A89CAD-35B8-4CE0-A1B0-BA2224485AA5}" presName="spaceRect" presStyleCnt="0"/>
      <dgm:spPr/>
    </dgm:pt>
    <dgm:pt modelId="{4458FADE-64C2-4932-BC68-C571041FF0E1}" type="pres">
      <dgm:prSet presAssocID="{78A89CAD-35B8-4CE0-A1B0-BA2224485AA5}" presName="parTx" presStyleLbl="revTx" presStyleIdx="3" presStyleCnt="4">
        <dgm:presLayoutVars>
          <dgm:chMax val="0"/>
          <dgm:chPref val="0"/>
        </dgm:presLayoutVars>
      </dgm:prSet>
      <dgm:spPr/>
    </dgm:pt>
  </dgm:ptLst>
  <dgm:cxnLst>
    <dgm:cxn modelId="{3C0C5E4C-D677-4D8C-A0F6-930E9692AE9A}" srcId="{05FD5E60-8770-4CB1-9EB8-7CF157B188D6}" destId="{1CBBAE30-8F1D-445D-82F3-E30946853B4E}" srcOrd="2" destOrd="0" parTransId="{70357E7A-A917-4556-B6CC-51E3FDE3952C}" sibTransId="{80D0D6FE-AAA2-429C-BA1C-2C8B47E5616B}"/>
    <dgm:cxn modelId="{5E61E051-3B58-44D5-A4C2-E1BF2999D8AC}" type="presOf" srcId="{6D72A0B1-14DF-4936-A63B-6A1F4BF2F832}" destId="{3A5B3AC3-EE3F-4BB8-AB5B-67D999A47E3F}" srcOrd="0" destOrd="0" presId="urn:microsoft.com/office/officeart/2018/2/layout/IconVerticalSolidList"/>
    <dgm:cxn modelId="{F1903D53-808C-4C0F-983D-FFD2933BAF76}" type="presOf" srcId="{78A89CAD-35B8-4CE0-A1B0-BA2224485AA5}" destId="{4458FADE-64C2-4932-BC68-C571041FF0E1}" srcOrd="0" destOrd="0" presId="urn:microsoft.com/office/officeart/2018/2/layout/IconVerticalSolidList"/>
    <dgm:cxn modelId="{36BCED89-5027-44D1-B20C-5C75A23A6852}" type="presOf" srcId="{21F4BCC8-6733-4B75-8714-C7BD3B3ED5A9}" destId="{C3039079-21D4-43E9-B609-BE508BDE4958}" srcOrd="0" destOrd="0" presId="urn:microsoft.com/office/officeart/2018/2/layout/IconVerticalSolidList"/>
    <dgm:cxn modelId="{63F07590-A20E-4F9E-A258-3E1261E335CD}" srcId="{05FD5E60-8770-4CB1-9EB8-7CF157B188D6}" destId="{78A89CAD-35B8-4CE0-A1B0-BA2224485AA5}" srcOrd="3" destOrd="0" parTransId="{52FC5D3E-A0A7-4219-91AE-003DA8F43044}" sibTransId="{5268C1EE-9AD2-4797-A6BC-B3A9CC383E39}"/>
    <dgm:cxn modelId="{3A25F797-13F8-4FA8-8E07-55FB425B5369}" srcId="{05FD5E60-8770-4CB1-9EB8-7CF157B188D6}" destId="{6D72A0B1-14DF-4936-A63B-6A1F4BF2F832}" srcOrd="1" destOrd="0" parTransId="{DE9D9F5C-2DD8-40CE-95F0-98EDBBA46D97}" sibTransId="{FCEC29C2-1018-41CF-BB05-8B405712E5CA}"/>
    <dgm:cxn modelId="{326683A0-4633-49CF-BA54-1A8D65993AE6}" type="presOf" srcId="{1CBBAE30-8F1D-445D-82F3-E30946853B4E}" destId="{A3DD90CF-7309-4F76-9AAC-47A2171EE54F}" srcOrd="0" destOrd="0" presId="urn:microsoft.com/office/officeart/2018/2/layout/IconVerticalSolidList"/>
    <dgm:cxn modelId="{32853BC4-D599-4837-82B2-F0A64D541CF5}" type="presOf" srcId="{05FD5E60-8770-4CB1-9EB8-7CF157B188D6}" destId="{169305DA-4079-44C5-BED1-8A9E9F274207}" srcOrd="0" destOrd="0" presId="urn:microsoft.com/office/officeart/2018/2/layout/IconVerticalSolidList"/>
    <dgm:cxn modelId="{6A0F21D2-B81C-47BC-832A-85868D9AEA71}" srcId="{05FD5E60-8770-4CB1-9EB8-7CF157B188D6}" destId="{21F4BCC8-6733-4B75-8714-C7BD3B3ED5A9}" srcOrd="0" destOrd="0" parTransId="{53D957C4-6355-4AD4-A809-08D28F8D7230}" sibTransId="{713B725E-5F3E-45BC-8F6D-45910CC56E00}"/>
    <dgm:cxn modelId="{5F6D3E0E-EB33-438F-977F-8FD15712534C}" type="presParOf" srcId="{169305DA-4079-44C5-BED1-8A9E9F274207}" destId="{4FEF3338-A01C-4F5C-BCBF-397829B7F58A}" srcOrd="0" destOrd="0" presId="urn:microsoft.com/office/officeart/2018/2/layout/IconVerticalSolidList"/>
    <dgm:cxn modelId="{7A725D1D-6189-4FCF-ACE4-E584B42C0144}" type="presParOf" srcId="{4FEF3338-A01C-4F5C-BCBF-397829B7F58A}" destId="{23DA6E14-8AAD-43E3-A0D6-EE60DACE89AE}" srcOrd="0" destOrd="0" presId="urn:microsoft.com/office/officeart/2018/2/layout/IconVerticalSolidList"/>
    <dgm:cxn modelId="{E28AD3D9-C921-432A-B0C1-B5F27DA4E653}" type="presParOf" srcId="{4FEF3338-A01C-4F5C-BCBF-397829B7F58A}" destId="{94661400-1A26-40AA-951B-C0BB7C163E46}" srcOrd="1" destOrd="0" presId="urn:microsoft.com/office/officeart/2018/2/layout/IconVerticalSolidList"/>
    <dgm:cxn modelId="{903F6A63-3BD0-4C0C-99A9-AD06F713FB27}" type="presParOf" srcId="{4FEF3338-A01C-4F5C-BCBF-397829B7F58A}" destId="{25C9140C-06E4-4712-94BA-46DB588348E5}" srcOrd="2" destOrd="0" presId="urn:microsoft.com/office/officeart/2018/2/layout/IconVerticalSolidList"/>
    <dgm:cxn modelId="{F114DC82-13AE-44EF-BAB2-0A8C8903B14E}" type="presParOf" srcId="{4FEF3338-A01C-4F5C-BCBF-397829B7F58A}" destId="{C3039079-21D4-43E9-B609-BE508BDE4958}" srcOrd="3" destOrd="0" presId="urn:microsoft.com/office/officeart/2018/2/layout/IconVerticalSolidList"/>
    <dgm:cxn modelId="{4EE8D5D7-C3C0-4B56-A901-B6CDAFA017DD}" type="presParOf" srcId="{169305DA-4079-44C5-BED1-8A9E9F274207}" destId="{A0A99536-87AC-422F-8B21-486BCF7C0222}" srcOrd="1" destOrd="0" presId="urn:microsoft.com/office/officeart/2018/2/layout/IconVerticalSolidList"/>
    <dgm:cxn modelId="{E7C9400B-3F53-4DE8-8CA1-3EC9D6ED6491}" type="presParOf" srcId="{169305DA-4079-44C5-BED1-8A9E9F274207}" destId="{26D9935B-554E-428F-853B-FA10F5DC57B7}" srcOrd="2" destOrd="0" presId="urn:microsoft.com/office/officeart/2018/2/layout/IconVerticalSolidList"/>
    <dgm:cxn modelId="{053B417A-85D6-41B5-9F7F-6ED03DFAE7AB}" type="presParOf" srcId="{26D9935B-554E-428F-853B-FA10F5DC57B7}" destId="{7F3BE266-3DE1-49F7-86A3-DC175C2B6BA1}" srcOrd="0" destOrd="0" presId="urn:microsoft.com/office/officeart/2018/2/layout/IconVerticalSolidList"/>
    <dgm:cxn modelId="{C128BE8B-5BE3-4C30-AA0B-2C1232283663}" type="presParOf" srcId="{26D9935B-554E-428F-853B-FA10F5DC57B7}" destId="{E76992C0-CDE6-4DE3-B6B3-8CC49231748D}" srcOrd="1" destOrd="0" presId="urn:microsoft.com/office/officeart/2018/2/layout/IconVerticalSolidList"/>
    <dgm:cxn modelId="{77BE23FB-E255-43CD-AD53-F5110941E931}" type="presParOf" srcId="{26D9935B-554E-428F-853B-FA10F5DC57B7}" destId="{26B231A9-FCCF-4304-A2A1-7691D98A4751}" srcOrd="2" destOrd="0" presId="urn:microsoft.com/office/officeart/2018/2/layout/IconVerticalSolidList"/>
    <dgm:cxn modelId="{49EA639D-376C-48A7-8951-F614548CA03E}" type="presParOf" srcId="{26D9935B-554E-428F-853B-FA10F5DC57B7}" destId="{3A5B3AC3-EE3F-4BB8-AB5B-67D999A47E3F}" srcOrd="3" destOrd="0" presId="urn:microsoft.com/office/officeart/2018/2/layout/IconVerticalSolidList"/>
    <dgm:cxn modelId="{72C6585C-317A-442D-BE70-6D90CFB82D9F}" type="presParOf" srcId="{169305DA-4079-44C5-BED1-8A9E9F274207}" destId="{F3D1B5D7-E0E0-4FE8-A93D-FEE75C35BA9E}" srcOrd="3" destOrd="0" presId="urn:microsoft.com/office/officeart/2018/2/layout/IconVerticalSolidList"/>
    <dgm:cxn modelId="{3B1B680A-394E-458C-888A-08E14A1B40A5}" type="presParOf" srcId="{169305DA-4079-44C5-BED1-8A9E9F274207}" destId="{F8A64243-18A6-4BFB-8BFE-C9317B6B79EE}" srcOrd="4" destOrd="0" presId="urn:microsoft.com/office/officeart/2018/2/layout/IconVerticalSolidList"/>
    <dgm:cxn modelId="{CFB75C46-E0FB-4CB4-9402-B00D5201B420}" type="presParOf" srcId="{F8A64243-18A6-4BFB-8BFE-C9317B6B79EE}" destId="{F4F6F168-8682-450D-B6D0-BA65AB51DA72}" srcOrd="0" destOrd="0" presId="urn:microsoft.com/office/officeart/2018/2/layout/IconVerticalSolidList"/>
    <dgm:cxn modelId="{1A2787B6-C9DB-432A-B6D4-9AECF347792F}" type="presParOf" srcId="{F8A64243-18A6-4BFB-8BFE-C9317B6B79EE}" destId="{8043C121-E75D-4C95-B65B-B0176155E59A}" srcOrd="1" destOrd="0" presId="urn:microsoft.com/office/officeart/2018/2/layout/IconVerticalSolidList"/>
    <dgm:cxn modelId="{9DC73656-1E4B-42E2-B998-119CE6DED96C}" type="presParOf" srcId="{F8A64243-18A6-4BFB-8BFE-C9317B6B79EE}" destId="{6983E397-5FBD-45C1-BB3F-5FC42EA6650D}" srcOrd="2" destOrd="0" presId="urn:microsoft.com/office/officeart/2018/2/layout/IconVerticalSolidList"/>
    <dgm:cxn modelId="{F04472BC-C1A2-452D-89A0-B384080FC53B}" type="presParOf" srcId="{F8A64243-18A6-4BFB-8BFE-C9317B6B79EE}" destId="{A3DD90CF-7309-4F76-9AAC-47A2171EE54F}" srcOrd="3" destOrd="0" presId="urn:microsoft.com/office/officeart/2018/2/layout/IconVerticalSolidList"/>
    <dgm:cxn modelId="{CFA63351-63F2-4385-BEC6-58B306611A41}" type="presParOf" srcId="{169305DA-4079-44C5-BED1-8A9E9F274207}" destId="{59750478-C664-4375-8430-21A0B27E6BE6}" srcOrd="5" destOrd="0" presId="urn:microsoft.com/office/officeart/2018/2/layout/IconVerticalSolidList"/>
    <dgm:cxn modelId="{11660013-AE0E-48FD-8E70-D66E41F5AD49}" type="presParOf" srcId="{169305DA-4079-44C5-BED1-8A9E9F274207}" destId="{5E3DD067-0EC7-4D2F-81E4-D37D05FEC3FF}" srcOrd="6" destOrd="0" presId="urn:microsoft.com/office/officeart/2018/2/layout/IconVerticalSolidList"/>
    <dgm:cxn modelId="{B1B5B8D8-429F-4D3B-AD4E-1DB45D984C5E}" type="presParOf" srcId="{5E3DD067-0EC7-4D2F-81E4-D37D05FEC3FF}" destId="{D8D27E6D-9E23-4BBF-BC21-40C1CC4B6AD1}" srcOrd="0" destOrd="0" presId="urn:microsoft.com/office/officeart/2018/2/layout/IconVerticalSolidList"/>
    <dgm:cxn modelId="{130E55E0-66DD-47CE-9764-AAE50A648C20}" type="presParOf" srcId="{5E3DD067-0EC7-4D2F-81E4-D37D05FEC3FF}" destId="{E39647D8-080E-4449-9B42-C2282B818083}" srcOrd="1" destOrd="0" presId="urn:microsoft.com/office/officeart/2018/2/layout/IconVerticalSolidList"/>
    <dgm:cxn modelId="{4326579F-9B2B-4FCF-AEE7-CAC39A7B9FFD}" type="presParOf" srcId="{5E3DD067-0EC7-4D2F-81E4-D37D05FEC3FF}" destId="{49F5E505-62E6-4D5C-A799-53F96D05F6F6}" srcOrd="2" destOrd="0" presId="urn:microsoft.com/office/officeart/2018/2/layout/IconVerticalSolidList"/>
    <dgm:cxn modelId="{8AB88C9F-9C67-401F-AC33-BE46F5F7284B}" type="presParOf" srcId="{5E3DD067-0EC7-4D2F-81E4-D37D05FEC3FF}" destId="{4458FADE-64C2-4932-BC68-C571041FF0E1}" srcOrd="3" destOrd="0" presId="urn:microsoft.com/office/officeart/2018/2/layout/IconVerticalSoli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82FC514-00D1-4523-8036-21DA5B911BD8}" type="doc">
      <dgm:prSet loTypeId="urn:microsoft.com/office/officeart/2005/8/layout/default" loCatId="list" qsTypeId="urn:microsoft.com/office/officeart/2005/8/quickstyle/simple2" qsCatId="simple" csTypeId="urn:microsoft.com/office/officeart/2005/8/colors/colorful2" csCatId="colorful" phldr="1"/>
      <dgm:spPr/>
      <dgm:t>
        <a:bodyPr/>
        <a:lstStyle/>
        <a:p>
          <a:endParaRPr lang="en-US"/>
        </a:p>
      </dgm:t>
    </dgm:pt>
    <dgm:pt modelId="{C1175C08-3D02-4FCE-A279-95FDAEEFC55D}">
      <dgm:prSet/>
      <dgm:spPr/>
      <dgm:t>
        <a:bodyPr/>
        <a:lstStyle/>
        <a:p>
          <a:r>
            <a:rPr lang="en-US" dirty="0"/>
            <a:t>When the form and medical file is complete then submit to World Skate ITA by email to</a:t>
          </a:r>
        </a:p>
      </dgm:t>
    </dgm:pt>
    <dgm:pt modelId="{AE20D5DB-D591-4C30-8594-115A92EC2C39}" type="parTrans" cxnId="{32DC167F-2C08-4B76-942B-7166E43A3520}">
      <dgm:prSet/>
      <dgm:spPr/>
      <dgm:t>
        <a:bodyPr/>
        <a:lstStyle/>
        <a:p>
          <a:endParaRPr lang="en-US"/>
        </a:p>
      </dgm:t>
    </dgm:pt>
    <dgm:pt modelId="{E07DCACA-A5F6-4745-8115-3A09775D0F54}" type="sibTrans" cxnId="{32DC167F-2C08-4B76-942B-7166E43A3520}">
      <dgm:prSet/>
      <dgm:spPr/>
      <dgm:t>
        <a:bodyPr/>
        <a:lstStyle/>
        <a:p>
          <a:endParaRPr lang="en-US"/>
        </a:p>
      </dgm:t>
    </dgm:pt>
    <dgm:pt modelId="{5403AB4F-EF8B-4A8C-9F7E-F46E663C62E6}">
      <dgm:prSet/>
      <dgm:spPr/>
      <dgm:t>
        <a:bodyPr/>
        <a:lstStyle/>
        <a:p>
          <a:r>
            <a:rPr lang="en-US" dirty="0">
              <a:hlinkClick xmlns:r="http://schemas.openxmlformats.org/officeDocument/2006/relationships" r:id="rId1"/>
            </a:rPr>
            <a:t>tue@ita.sport</a:t>
          </a:r>
          <a:r>
            <a:rPr lang="en-US" dirty="0"/>
            <a:t> for processing by TUE committee</a:t>
          </a:r>
        </a:p>
      </dgm:t>
    </dgm:pt>
    <dgm:pt modelId="{BA228186-CAB7-4E69-BEC1-965CDB9ED347}" type="parTrans" cxnId="{312CA142-0B1D-4560-A87B-EA51F6BF0FA8}">
      <dgm:prSet/>
      <dgm:spPr/>
      <dgm:t>
        <a:bodyPr/>
        <a:lstStyle/>
        <a:p>
          <a:endParaRPr lang="en-US"/>
        </a:p>
      </dgm:t>
    </dgm:pt>
    <dgm:pt modelId="{4207FB55-1228-4F58-AAAA-CB051BD02D36}" type="sibTrans" cxnId="{312CA142-0B1D-4560-A87B-EA51F6BF0FA8}">
      <dgm:prSet/>
      <dgm:spPr/>
      <dgm:t>
        <a:bodyPr/>
        <a:lstStyle/>
        <a:p>
          <a:endParaRPr lang="en-US"/>
        </a:p>
      </dgm:t>
    </dgm:pt>
    <dgm:pt modelId="{A4D75C29-D686-4A11-AFF1-69CDFA999C9E}">
      <dgm:prSet/>
      <dgm:spPr/>
      <dgm:t>
        <a:bodyPr/>
        <a:lstStyle/>
        <a:p>
          <a:r>
            <a:rPr lang="en-US"/>
            <a:t>If the form is illegible or the information is incomplete then it will be returned to you for amendment</a:t>
          </a:r>
        </a:p>
      </dgm:t>
    </dgm:pt>
    <dgm:pt modelId="{4D13973D-9C9B-4E42-B6FD-B83022E3E3D3}" type="parTrans" cxnId="{9F15862F-0B9A-4EAC-9AFB-B1A04B4E8E54}">
      <dgm:prSet/>
      <dgm:spPr/>
      <dgm:t>
        <a:bodyPr/>
        <a:lstStyle/>
        <a:p>
          <a:endParaRPr lang="en-US"/>
        </a:p>
      </dgm:t>
    </dgm:pt>
    <dgm:pt modelId="{D57FD4BC-7870-44B7-BDA4-47EAE927B492}" type="sibTrans" cxnId="{9F15862F-0B9A-4EAC-9AFB-B1A04B4E8E54}">
      <dgm:prSet/>
      <dgm:spPr/>
      <dgm:t>
        <a:bodyPr/>
        <a:lstStyle/>
        <a:p>
          <a:endParaRPr lang="en-US"/>
        </a:p>
      </dgm:t>
    </dgm:pt>
    <dgm:pt modelId="{73C518F7-B1FB-4E44-85EE-7D2378BBBB55}">
      <dgm:prSet/>
      <dgm:spPr/>
      <dgm:t>
        <a:bodyPr/>
        <a:lstStyle/>
        <a:p>
          <a:r>
            <a:rPr lang="en-US"/>
            <a:t>If approved you will receive a letter of approval. Keep a copy with you at all times in case of testing</a:t>
          </a:r>
        </a:p>
      </dgm:t>
    </dgm:pt>
    <dgm:pt modelId="{27EA9DCA-29F8-44E5-9893-F915A0A0364F}" type="parTrans" cxnId="{BFE7A3B5-7CEB-4963-9604-834DE45F04A7}">
      <dgm:prSet/>
      <dgm:spPr/>
      <dgm:t>
        <a:bodyPr/>
        <a:lstStyle/>
        <a:p>
          <a:endParaRPr lang="en-US"/>
        </a:p>
      </dgm:t>
    </dgm:pt>
    <dgm:pt modelId="{5E92E0D8-0736-4FBF-B120-4FE38227A36F}" type="sibTrans" cxnId="{BFE7A3B5-7CEB-4963-9604-834DE45F04A7}">
      <dgm:prSet/>
      <dgm:spPr/>
      <dgm:t>
        <a:bodyPr/>
        <a:lstStyle/>
        <a:p>
          <a:endParaRPr lang="en-US"/>
        </a:p>
      </dgm:t>
    </dgm:pt>
    <dgm:pt modelId="{980C008C-4214-495C-AF72-19E4CF54E057}">
      <dgm:prSet/>
      <dgm:spPr/>
      <dgm:t>
        <a:bodyPr/>
        <a:lstStyle/>
        <a:p>
          <a:r>
            <a:rPr lang="en-US" dirty="0"/>
            <a:t>Approval by ITA on behalf of WSK is valid for WSK competition and testing. Your NADO must approve for National competition</a:t>
          </a:r>
        </a:p>
      </dgm:t>
    </dgm:pt>
    <dgm:pt modelId="{DA9E550F-7CAF-4033-B535-AF42C6D31025}" type="parTrans" cxnId="{43DC50D5-07FE-4899-A84E-BC037DDB8DA1}">
      <dgm:prSet/>
      <dgm:spPr/>
      <dgm:t>
        <a:bodyPr/>
        <a:lstStyle/>
        <a:p>
          <a:endParaRPr lang="en-US"/>
        </a:p>
      </dgm:t>
    </dgm:pt>
    <dgm:pt modelId="{FD131142-43BC-4010-B589-2C11085D93F5}" type="sibTrans" cxnId="{43DC50D5-07FE-4899-A84E-BC037DDB8DA1}">
      <dgm:prSet/>
      <dgm:spPr/>
      <dgm:t>
        <a:bodyPr/>
        <a:lstStyle/>
        <a:p>
          <a:endParaRPr lang="en-US"/>
        </a:p>
      </dgm:t>
    </dgm:pt>
    <dgm:pt modelId="{75C99D18-999A-4A5A-8DF7-E7AEC4ABE29E}">
      <dgm:prSet/>
      <dgm:spPr/>
      <dgm:t>
        <a:bodyPr/>
        <a:lstStyle/>
        <a:p>
          <a:r>
            <a:rPr lang="en-US"/>
            <a:t>A copy will be sent to WADA and your NADO for their approval</a:t>
          </a:r>
        </a:p>
      </dgm:t>
    </dgm:pt>
    <dgm:pt modelId="{03AD2A54-C488-4CB7-B5D1-A15D72FCA287}" type="parTrans" cxnId="{B5FA3DBD-382B-45EB-9FA2-E4C282372C7E}">
      <dgm:prSet/>
      <dgm:spPr/>
      <dgm:t>
        <a:bodyPr/>
        <a:lstStyle/>
        <a:p>
          <a:endParaRPr lang="en-US"/>
        </a:p>
      </dgm:t>
    </dgm:pt>
    <dgm:pt modelId="{EE362B32-6874-4960-B0D8-C6D0E95A943F}" type="sibTrans" cxnId="{B5FA3DBD-382B-45EB-9FA2-E4C282372C7E}">
      <dgm:prSet/>
      <dgm:spPr/>
      <dgm:t>
        <a:bodyPr/>
        <a:lstStyle/>
        <a:p>
          <a:endParaRPr lang="en-US"/>
        </a:p>
      </dgm:t>
    </dgm:pt>
    <dgm:pt modelId="{36F08247-23BF-764E-AACE-321ABBB1489F}" type="pres">
      <dgm:prSet presAssocID="{382FC514-00D1-4523-8036-21DA5B911BD8}" presName="diagram" presStyleCnt="0">
        <dgm:presLayoutVars>
          <dgm:dir/>
          <dgm:resizeHandles val="exact"/>
        </dgm:presLayoutVars>
      </dgm:prSet>
      <dgm:spPr/>
    </dgm:pt>
    <dgm:pt modelId="{0D718479-60BA-A24D-A492-13003391DDD1}" type="pres">
      <dgm:prSet presAssocID="{C1175C08-3D02-4FCE-A279-95FDAEEFC55D}" presName="node" presStyleLbl="node1" presStyleIdx="0" presStyleCnt="6">
        <dgm:presLayoutVars>
          <dgm:bulletEnabled val="1"/>
        </dgm:presLayoutVars>
      </dgm:prSet>
      <dgm:spPr/>
    </dgm:pt>
    <dgm:pt modelId="{0F36D934-F366-F544-99A6-E7EF6DF232B3}" type="pres">
      <dgm:prSet presAssocID="{E07DCACA-A5F6-4745-8115-3A09775D0F54}" presName="sibTrans" presStyleCnt="0"/>
      <dgm:spPr/>
    </dgm:pt>
    <dgm:pt modelId="{728C0197-FE4F-BF43-B6AC-B8B4FF691508}" type="pres">
      <dgm:prSet presAssocID="{5403AB4F-EF8B-4A8C-9F7E-F46E663C62E6}" presName="node" presStyleLbl="node1" presStyleIdx="1" presStyleCnt="6">
        <dgm:presLayoutVars>
          <dgm:bulletEnabled val="1"/>
        </dgm:presLayoutVars>
      </dgm:prSet>
      <dgm:spPr/>
    </dgm:pt>
    <dgm:pt modelId="{2B5C7E27-E8DE-E945-90EA-A45BCDCA4B93}" type="pres">
      <dgm:prSet presAssocID="{4207FB55-1228-4F58-AAAA-CB051BD02D36}" presName="sibTrans" presStyleCnt="0"/>
      <dgm:spPr/>
    </dgm:pt>
    <dgm:pt modelId="{467BB125-A352-984C-93F9-CFC6E0C7C13F}" type="pres">
      <dgm:prSet presAssocID="{A4D75C29-D686-4A11-AFF1-69CDFA999C9E}" presName="node" presStyleLbl="node1" presStyleIdx="2" presStyleCnt="6">
        <dgm:presLayoutVars>
          <dgm:bulletEnabled val="1"/>
        </dgm:presLayoutVars>
      </dgm:prSet>
      <dgm:spPr/>
    </dgm:pt>
    <dgm:pt modelId="{EAFC68BC-34B2-7943-98E0-85F44F8E9349}" type="pres">
      <dgm:prSet presAssocID="{D57FD4BC-7870-44B7-BDA4-47EAE927B492}" presName="sibTrans" presStyleCnt="0"/>
      <dgm:spPr/>
    </dgm:pt>
    <dgm:pt modelId="{62D7698C-C96B-0040-A070-51462CADAE42}" type="pres">
      <dgm:prSet presAssocID="{73C518F7-B1FB-4E44-85EE-7D2378BBBB55}" presName="node" presStyleLbl="node1" presStyleIdx="3" presStyleCnt="6">
        <dgm:presLayoutVars>
          <dgm:bulletEnabled val="1"/>
        </dgm:presLayoutVars>
      </dgm:prSet>
      <dgm:spPr/>
    </dgm:pt>
    <dgm:pt modelId="{85B9E693-E222-A349-B02B-150123906167}" type="pres">
      <dgm:prSet presAssocID="{5E92E0D8-0736-4FBF-B120-4FE38227A36F}" presName="sibTrans" presStyleCnt="0"/>
      <dgm:spPr/>
    </dgm:pt>
    <dgm:pt modelId="{F66E19D0-AB61-1F4F-8C91-DA81412732CD}" type="pres">
      <dgm:prSet presAssocID="{980C008C-4214-495C-AF72-19E4CF54E057}" presName="node" presStyleLbl="node1" presStyleIdx="4" presStyleCnt="6">
        <dgm:presLayoutVars>
          <dgm:bulletEnabled val="1"/>
        </dgm:presLayoutVars>
      </dgm:prSet>
      <dgm:spPr/>
    </dgm:pt>
    <dgm:pt modelId="{A9606A9D-D2AD-9447-89AD-D285AC2DA286}" type="pres">
      <dgm:prSet presAssocID="{FD131142-43BC-4010-B589-2C11085D93F5}" presName="sibTrans" presStyleCnt="0"/>
      <dgm:spPr/>
    </dgm:pt>
    <dgm:pt modelId="{F9131647-003B-054C-87EA-8C7AE2856D03}" type="pres">
      <dgm:prSet presAssocID="{75C99D18-999A-4A5A-8DF7-E7AEC4ABE29E}" presName="node" presStyleLbl="node1" presStyleIdx="5" presStyleCnt="6">
        <dgm:presLayoutVars>
          <dgm:bulletEnabled val="1"/>
        </dgm:presLayoutVars>
      </dgm:prSet>
      <dgm:spPr/>
    </dgm:pt>
  </dgm:ptLst>
  <dgm:cxnLst>
    <dgm:cxn modelId="{2CDD3101-2B78-9D4D-854A-F2FD466A5F36}" type="presOf" srcId="{73C518F7-B1FB-4E44-85EE-7D2378BBBB55}" destId="{62D7698C-C96B-0040-A070-51462CADAE42}" srcOrd="0" destOrd="0" presId="urn:microsoft.com/office/officeart/2005/8/layout/default"/>
    <dgm:cxn modelId="{9F15862F-0B9A-4EAC-9AFB-B1A04B4E8E54}" srcId="{382FC514-00D1-4523-8036-21DA5B911BD8}" destId="{A4D75C29-D686-4A11-AFF1-69CDFA999C9E}" srcOrd="2" destOrd="0" parTransId="{4D13973D-9C9B-4E42-B6FD-B83022E3E3D3}" sibTransId="{D57FD4BC-7870-44B7-BDA4-47EAE927B492}"/>
    <dgm:cxn modelId="{312CA142-0B1D-4560-A87B-EA51F6BF0FA8}" srcId="{382FC514-00D1-4523-8036-21DA5B911BD8}" destId="{5403AB4F-EF8B-4A8C-9F7E-F46E663C62E6}" srcOrd="1" destOrd="0" parTransId="{BA228186-CAB7-4E69-BEC1-965CDB9ED347}" sibTransId="{4207FB55-1228-4F58-AAAA-CB051BD02D36}"/>
    <dgm:cxn modelId="{32DC167F-2C08-4B76-942B-7166E43A3520}" srcId="{382FC514-00D1-4523-8036-21DA5B911BD8}" destId="{C1175C08-3D02-4FCE-A279-95FDAEEFC55D}" srcOrd="0" destOrd="0" parTransId="{AE20D5DB-D591-4C30-8594-115A92EC2C39}" sibTransId="{E07DCACA-A5F6-4745-8115-3A09775D0F54}"/>
    <dgm:cxn modelId="{97847A84-C351-FE44-8958-480A3974343E}" type="presOf" srcId="{382FC514-00D1-4523-8036-21DA5B911BD8}" destId="{36F08247-23BF-764E-AACE-321ABBB1489F}" srcOrd="0" destOrd="0" presId="urn:microsoft.com/office/officeart/2005/8/layout/default"/>
    <dgm:cxn modelId="{CA613A96-A285-3A4A-8983-57918EF972E8}" type="presOf" srcId="{5403AB4F-EF8B-4A8C-9F7E-F46E663C62E6}" destId="{728C0197-FE4F-BF43-B6AC-B8B4FF691508}" srcOrd="0" destOrd="0" presId="urn:microsoft.com/office/officeart/2005/8/layout/default"/>
    <dgm:cxn modelId="{7C33AEA5-6E37-C944-B9C4-6CC5E764B2FA}" type="presOf" srcId="{75C99D18-999A-4A5A-8DF7-E7AEC4ABE29E}" destId="{F9131647-003B-054C-87EA-8C7AE2856D03}" srcOrd="0" destOrd="0" presId="urn:microsoft.com/office/officeart/2005/8/layout/default"/>
    <dgm:cxn modelId="{A2424DB0-662C-D24A-BF7E-CF56FB64A7F6}" type="presOf" srcId="{980C008C-4214-495C-AF72-19E4CF54E057}" destId="{F66E19D0-AB61-1F4F-8C91-DA81412732CD}" srcOrd="0" destOrd="0" presId="urn:microsoft.com/office/officeart/2005/8/layout/default"/>
    <dgm:cxn modelId="{BFE7A3B5-7CEB-4963-9604-834DE45F04A7}" srcId="{382FC514-00D1-4523-8036-21DA5B911BD8}" destId="{73C518F7-B1FB-4E44-85EE-7D2378BBBB55}" srcOrd="3" destOrd="0" parTransId="{27EA9DCA-29F8-44E5-9893-F915A0A0364F}" sibTransId="{5E92E0D8-0736-4FBF-B120-4FE38227A36F}"/>
    <dgm:cxn modelId="{B5FA3DBD-382B-45EB-9FA2-E4C282372C7E}" srcId="{382FC514-00D1-4523-8036-21DA5B911BD8}" destId="{75C99D18-999A-4A5A-8DF7-E7AEC4ABE29E}" srcOrd="5" destOrd="0" parTransId="{03AD2A54-C488-4CB7-B5D1-A15D72FCA287}" sibTransId="{EE362B32-6874-4960-B0D8-C6D0E95A943F}"/>
    <dgm:cxn modelId="{6DA500C1-E276-7348-9495-4221F4B9D764}" type="presOf" srcId="{A4D75C29-D686-4A11-AFF1-69CDFA999C9E}" destId="{467BB125-A352-984C-93F9-CFC6E0C7C13F}" srcOrd="0" destOrd="0" presId="urn:microsoft.com/office/officeart/2005/8/layout/default"/>
    <dgm:cxn modelId="{43DC50D5-07FE-4899-A84E-BC037DDB8DA1}" srcId="{382FC514-00D1-4523-8036-21DA5B911BD8}" destId="{980C008C-4214-495C-AF72-19E4CF54E057}" srcOrd="4" destOrd="0" parTransId="{DA9E550F-7CAF-4033-B535-AF42C6D31025}" sibTransId="{FD131142-43BC-4010-B589-2C11085D93F5}"/>
    <dgm:cxn modelId="{18094ADD-88AE-6E46-BFB9-6217E60B67FE}" type="presOf" srcId="{C1175C08-3D02-4FCE-A279-95FDAEEFC55D}" destId="{0D718479-60BA-A24D-A492-13003391DDD1}" srcOrd="0" destOrd="0" presId="urn:microsoft.com/office/officeart/2005/8/layout/default"/>
    <dgm:cxn modelId="{648F32CC-B8FB-8046-B750-2BC10C2C86D5}" type="presParOf" srcId="{36F08247-23BF-764E-AACE-321ABBB1489F}" destId="{0D718479-60BA-A24D-A492-13003391DDD1}" srcOrd="0" destOrd="0" presId="urn:microsoft.com/office/officeart/2005/8/layout/default"/>
    <dgm:cxn modelId="{23A101FE-D85F-CE4E-BE52-741C9EF2CC38}" type="presParOf" srcId="{36F08247-23BF-764E-AACE-321ABBB1489F}" destId="{0F36D934-F366-F544-99A6-E7EF6DF232B3}" srcOrd="1" destOrd="0" presId="urn:microsoft.com/office/officeart/2005/8/layout/default"/>
    <dgm:cxn modelId="{0CC4FE71-005C-0D4A-8B19-6AC1C27A0847}" type="presParOf" srcId="{36F08247-23BF-764E-AACE-321ABBB1489F}" destId="{728C0197-FE4F-BF43-B6AC-B8B4FF691508}" srcOrd="2" destOrd="0" presId="urn:microsoft.com/office/officeart/2005/8/layout/default"/>
    <dgm:cxn modelId="{DD593562-F770-9D45-A73F-A468DB2DB3F5}" type="presParOf" srcId="{36F08247-23BF-764E-AACE-321ABBB1489F}" destId="{2B5C7E27-E8DE-E945-90EA-A45BCDCA4B93}" srcOrd="3" destOrd="0" presId="urn:microsoft.com/office/officeart/2005/8/layout/default"/>
    <dgm:cxn modelId="{CBF49429-0C60-854A-9154-6F2A3240A96D}" type="presParOf" srcId="{36F08247-23BF-764E-AACE-321ABBB1489F}" destId="{467BB125-A352-984C-93F9-CFC6E0C7C13F}" srcOrd="4" destOrd="0" presId="urn:microsoft.com/office/officeart/2005/8/layout/default"/>
    <dgm:cxn modelId="{E0999577-9101-A446-B966-59851216B18A}" type="presParOf" srcId="{36F08247-23BF-764E-AACE-321ABBB1489F}" destId="{EAFC68BC-34B2-7943-98E0-85F44F8E9349}" srcOrd="5" destOrd="0" presId="urn:microsoft.com/office/officeart/2005/8/layout/default"/>
    <dgm:cxn modelId="{8C8F639C-51A6-8C4C-A77D-E3316BB7F53F}" type="presParOf" srcId="{36F08247-23BF-764E-AACE-321ABBB1489F}" destId="{62D7698C-C96B-0040-A070-51462CADAE42}" srcOrd="6" destOrd="0" presId="urn:microsoft.com/office/officeart/2005/8/layout/default"/>
    <dgm:cxn modelId="{0A862E17-200F-5344-A400-2D996C758BF2}" type="presParOf" srcId="{36F08247-23BF-764E-AACE-321ABBB1489F}" destId="{85B9E693-E222-A349-B02B-150123906167}" srcOrd="7" destOrd="0" presId="urn:microsoft.com/office/officeart/2005/8/layout/default"/>
    <dgm:cxn modelId="{C50091B1-55F3-3746-B7A2-EAE2C4A629D6}" type="presParOf" srcId="{36F08247-23BF-764E-AACE-321ABBB1489F}" destId="{F66E19D0-AB61-1F4F-8C91-DA81412732CD}" srcOrd="8" destOrd="0" presId="urn:microsoft.com/office/officeart/2005/8/layout/default"/>
    <dgm:cxn modelId="{389DC72F-FFCE-7F4D-9232-85A1C1F4F16C}" type="presParOf" srcId="{36F08247-23BF-764E-AACE-321ABBB1489F}" destId="{A9606A9D-D2AD-9447-89AD-D285AC2DA286}" srcOrd="9" destOrd="0" presId="urn:microsoft.com/office/officeart/2005/8/layout/default"/>
    <dgm:cxn modelId="{B61983E0-6F4B-8E46-BAF4-1EAF44E3642D}" type="presParOf" srcId="{36F08247-23BF-764E-AACE-321ABBB1489F}" destId="{F9131647-003B-054C-87EA-8C7AE2856D03}"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DB0B7E0-3D82-4781-AB79-6CF347342A32}"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771D91BF-D7A7-4342-917B-E1E6A3950D00}">
      <dgm:prSet/>
      <dgm:spPr/>
      <dgm:t>
        <a:bodyPr/>
        <a:lstStyle/>
        <a:p>
          <a:r>
            <a:rPr lang="en-US" dirty="0"/>
            <a:t>If ITA rejects an application on behalf of World Skate  you will be provided with reasons</a:t>
          </a:r>
        </a:p>
      </dgm:t>
    </dgm:pt>
    <dgm:pt modelId="{285D063A-D9DB-41FF-9471-BC5FFEC66E86}" type="parTrans" cxnId="{7AF89485-4ABC-4C9A-B303-D31305FF9CA5}">
      <dgm:prSet/>
      <dgm:spPr/>
      <dgm:t>
        <a:bodyPr/>
        <a:lstStyle/>
        <a:p>
          <a:endParaRPr lang="en-US"/>
        </a:p>
      </dgm:t>
    </dgm:pt>
    <dgm:pt modelId="{C04C344F-8B41-4325-A345-F51287275FFE}" type="sibTrans" cxnId="{7AF89485-4ABC-4C9A-B303-D31305FF9CA5}">
      <dgm:prSet/>
      <dgm:spPr/>
      <dgm:t>
        <a:bodyPr/>
        <a:lstStyle/>
        <a:p>
          <a:endParaRPr lang="en-US"/>
        </a:p>
      </dgm:t>
    </dgm:pt>
    <dgm:pt modelId="{E960A396-CF4D-4F49-8070-B7D213D22994}">
      <dgm:prSet/>
      <dgm:spPr/>
      <dgm:t>
        <a:bodyPr/>
        <a:lstStyle/>
        <a:p>
          <a:r>
            <a:rPr lang="en-US" dirty="0"/>
            <a:t>Perhaps you can adjust the application to meet ITA (World Skate) conditions and the application will be reconsidered</a:t>
          </a:r>
        </a:p>
      </dgm:t>
    </dgm:pt>
    <dgm:pt modelId="{B04EBECE-EA64-4861-B13C-D301235D3611}" type="parTrans" cxnId="{B8AA9CF1-1191-4608-9649-A2DF7CCDBB86}">
      <dgm:prSet/>
      <dgm:spPr/>
      <dgm:t>
        <a:bodyPr/>
        <a:lstStyle/>
        <a:p>
          <a:endParaRPr lang="en-US"/>
        </a:p>
      </dgm:t>
    </dgm:pt>
    <dgm:pt modelId="{5DBC2EAF-C55E-420D-B842-594C88832E3C}" type="sibTrans" cxnId="{B8AA9CF1-1191-4608-9649-A2DF7CCDBB86}">
      <dgm:prSet/>
      <dgm:spPr/>
      <dgm:t>
        <a:bodyPr/>
        <a:lstStyle/>
        <a:p>
          <a:endParaRPr lang="en-US"/>
        </a:p>
      </dgm:t>
    </dgm:pt>
    <dgm:pt modelId="{4E1455CB-ECA8-406A-932C-6EEA9E8AF07D}">
      <dgm:prSet/>
      <dgm:spPr/>
      <dgm:t>
        <a:bodyPr/>
        <a:lstStyle/>
        <a:p>
          <a:r>
            <a:rPr lang="en-US" dirty="0"/>
            <a:t>You may appeal ITA (World Skate) decision to WADA</a:t>
          </a:r>
        </a:p>
      </dgm:t>
    </dgm:pt>
    <dgm:pt modelId="{5AB805DC-A0A9-4060-ACD1-267D0385D941}" type="parTrans" cxnId="{DDC671E2-8200-4476-8DA2-94BB23D1C4C9}">
      <dgm:prSet/>
      <dgm:spPr/>
      <dgm:t>
        <a:bodyPr/>
        <a:lstStyle/>
        <a:p>
          <a:endParaRPr lang="en-US"/>
        </a:p>
      </dgm:t>
    </dgm:pt>
    <dgm:pt modelId="{B8F6B477-3BD2-4542-9823-7DBBB6039501}" type="sibTrans" cxnId="{DDC671E2-8200-4476-8DA2-94BB23D1C4C9}">
      <dgm:prSet/>
      <dgm:spPr/>
      <dgm:t>
        <a:bodyPr/>
        <a:lstStyle/>
        <a:p>
          <a:endParaRPr lang="en-US"/>
        </a:p>
      </dgm:t>
    </dgm:pt>
    <dgm:pt modelId="{E09E8E30-90C6-4E0B-B686-7B87CEC4C75F}">
      <dgm:prSet/>
      <dgm:spPr/>
      <dgm:t>
        <a:bodyPr/>
        <a:lstStyle/>
        <a:p>
          <a:r>
            <a:rPr lang="en-US" dirty="0"/>
            <a:t>If World Skate approve the TUE and the NADO rejects it then you/or and World Skate may appeal to WADA. The TUE is valid for WSK competition only</a:t>
          </a:r>
        </a:p>
      </dgm:t>
    </dgm:pt>
    <dgm:pt modelId="{ED608BD4-5F93-4921-A145-B4ADB83FC1D7}" type="parTrans" cxnId="{6153DB2A-E912-49CB-AAF1-4FEB784F0243}">
      <dgm:prSet/>
      <dgm:spPr/>
      <dgm:t>
        <a:bodyPr/>
        <a:lstStyle/>
        <a:p>
          <a:endParaRPr lang="en-US"/>
        </a:p>
      </dgm:t>
    </dgm:pt>
    <dgm:pt modelId="{652F608F-30D2-4D39-807F-BBB911A34090}" type="sibTrans" cxnId="{6153DB2A-E912-49CB-AAF1-4FEB784F0243}">
      <dgm:prSet/>
      <dgm:spPr/>
      <dgm:t>
        <a:bodyPr/>
        <a:lstStyle/>
        <a:p>
          <a:endParaRPr lang="en-US"/>
        </a:p>
      </dgm:t>
    </dgm:pt>
    <dgm:pt modelId="{3A37ED85-3640-4641-91E8-AC169497B030}">
      <dgm:prSet/>
      <dgm:spPr/>
      <dgm:t>
        <a:bodyPr/>
        <a:lstStyle/>
        <a:p>
          <a:r>
            <a:rPr lang="en-US" dirty="0"/>
            <a:t>If WADA rejects a TUE then you and/or  ITA (World Skate) may appeal to Court of Arbitration for Sport (CAS) </a:t>
          </a:r>
        </a:p>
      </dgm:t>
    </dgm:pt>
    <dgm:pt modelId="{8BA13FC8-4362-4C83-8A6F-FF2318AE1E06}" type="parTrans" cxnId="{B9DE4BC2-5221-4ED8-9F67-47571643694C}">
      <dgm:prSet/>
      <dgm:spPr/>
      <dgm:t>
        <a:bodyPr/>
        <a:lstStyle/>
        <a:p>
          <a:endParaRPr lang="en-US"/>
        </a:p>
      </dgm:t>
    </dgm:pt>
    <dgm:pt modelId="{2C56BD8B-26D9-408C-86E5-C264B5FB36B2}" type="sibTrans" cxnId="{B9DE4BC2-5221-4ED8-9F67-47571643694C}">
      <dgm:prSet/>
      <dgm:spPr/>
      <dgm:t>
        <a:bodyPr/>
        <a:lstStyle/>
        <a:p>
          <a:endParaRPr lang="en-US"/>
        </a:p>
      </dgm:t>
    </dgm:pt>
    <dgm:pt modelId="{0D777B32-FE2E-D14A-849E-3C79B305B859}" type="pres">
      <dgm:prSet presAssocID="{7DB0B7E0-3D82-4781-AB79-6CF347342A32}" presName="linear" presStyleCnt="0">
        <dgm:presLayoutVars>
          <dgm:animLvl val="lvl"/>
          <dgm:resizeHandles val="exact"/>
        </dgm:presLayoutVars>
      </dgm:prSet>
      <dgm:spPr/>
    </dgm:pt>
    <dgm:pt modelId="{85F0F1AF-386E-F94B-B1EF-2B28625387E3}" type="pres">
      <dgm:prSet presAssocID="{771D91BF-D7A7-4342-917B-E1E6A3950D00}" presName="parentText" presStyleLbl="node1" presStyleIdx="0" presStyleCnt="5">
        <dgm:presLayoutVars>
          <dgm:chMax val="0"/>
          <dgm:bulletEnabled val="1"/>
        </dgm:presLayoutVars>
      </dgm:prSet>
      <dgm:spPr/>
    </dgm:pt>
    <dgm:pt modelId="{645D0733-80E3-8D45-B260-76FFD1B9B23A}" type="pres">
      <dgm:prSet presAssocID="{C04C344F-8B41-4325-A345-F51287275FFE}" presName="spacer" presStyleCnt="0"/>
      <dgm:spPr/>
    </dgm:pt>
    <dgm:pt modelId="{6E112A94-FF05-A344-A2E9-A24D12AFAF56}" type="pres">
      <dgm:prSet presAssocID="{E960A396-CF4D-4F49-8070-B7D213D22994}" presName="parentText" presStyleLbl="node1" presStyleIdx="1" presStyleCnt="5">
        <dgm:presLayoutVars>
          <dgm:chMax val="0"/>
          <dgm:bulletEnabled val="1"/>
        </dgm:presLayoutVars>
      </dgm:prSet>
      <dgm:spPr/>
    </dgm:pt>
    <dgm:pt modelId="{FDAFCB5B-E5EB-A645-B6FD-8C262428E58A}" type="pres">
      <dgm:prSet presAssocID="{5DBC2EAF-C55E-420D-B842-594C88832E3C}" presName="spacer" presStyleCnt="0"/>
      <dgm:spPr/>
    </dgm:pt>
    <dgm:pt modelId="{3DB5A451-6096-B04F-BF27-4DA8435D3DAD}" type="pres">
      <dgm:prSet presAssocID="{4E1455CB-ECA8-406A-932C-6EEA9E8AF07D}" presName="parentText" presStyleLbl="node1" presStyleIdx="2" presStyleCnt="5">
        <dgm:presLayoutVars>
          <dgm:chMax val="0"/>
          <dgm:bulletEnabled val="1"/>
        </dgm:presLayoutVars>
      </dgm:prSet>
      <dgm:spPr/>
    </dgm:pt>
    <dgm:pt modelId="{E04004A5-6335-9941-AA01-1F7FED3E8278}" type="pres">
      <dgm:prSet presAssocID="{B8F6B477-3BD2-4542-9823-7DBBB6039501}" presName="spacer" presStyleCnt="0"/>
      <dgm:spPr/>
    </dgm:pt>
    <dgm:pt modelId="{2A5FD9D1-A903-954F-9ACB-159D9276004B}" type="pres">
      <dgm:prSet presAssocID="{E09E8E30-90C6-4E0B-B686-7B87CEC4C75F}" presName="parentText" presStyleLbl="node1" presStyleIdx="3" presStyleCnt="5">
        <dgm:presLayoutVars>
          <dgm:chMax val="0"/>
          <dgm:bulletEnabled val="1"/>
        </dgm:presLayoutVars>
      </dgm:prSet>
      <dgm:spPr/>
    </dgm:pt>
    <dgm:pt modelId="{26DBDA5A-B98C-344A-81A1-7C74DDD4B9B0}" type="pres">
      <dgm:prSet presAssocID="{652F608F-30D2-4D39-807F-BBB911A34090}" presName="spacer" presStyleCnt="0"/>
      <dgm:spPr/>
    </dgm:pt>
    <dgm:pt modelId="{3EA21CC5-7A30-4043-AD01-39AE537DDB6B}" type="pres">
      <dgm:prSet presAssocID="{3A37ED85-3640-4641-91E8-AC169497B030}" presName="parentText" presStyleLbl="node1" presStyleIdx="4" presStyleCnt="5">
        <dgm:presLayoutVars>
          <dgm:chMax val="0"/>
          <dgm:bulletEnabled val="1"/>
        </dgm:presLayoutVars>
      </dgm:prSet>
      <dgm:spPr/>
    </dgm:pt>
  </dgm:ptLst>
  <dgm:cxnLst>
    <dgm:cxn modelId="{6153DB2A-E912-49CB-AAF1-4FEB784F0243}" srcId="{7DB0B7E0-3D82-4781-AB79-6CF347342A32}" destId="{E09E8E30-90C6-4E0B-B686-7B87CEC4C75F}" srcOrd="3" destOrd="0" parTransId="{ED608BD4-5F93-4921-A145-B4ADB83FC1D7}" sibTransId="{652F608F-30D2-4D39-807F-BBB911A34090}"/>
    <dgm:cxn modelId="{99661E34-3F0A-0645-B543-0CF95EAC3172}" type="presOf" srcId="{771D91BF-D7A7-4342-917B-E1E6A3950D00}" destId="{85F0F1AF-386E-F94B-B1EF-2B28625387E3}" srcOrd="0" destOrd="0" presId="urn:microsoft.com/office/officeart/2005/8/layout/vList2"/>
    <dgm:cxn modelId="{83343439-9300-5247-BECA-BBBB92FBD2AD}" type="presOf" srcId="{3A37ED85-3640-4641-91E8-AC169497B030}" destId="{3EA21CC5-7A30-4043-AD01-39AE537DDB6B}" srcOrd="0" destOrd="0" presId="urn:microsoft.com/office/officeart/2005/8/layout/vList2"/>
    <dgm:cxn modelId="{82822F62-9C16-CF4D-A042-8ADE70995261}" type="presOf" srcId="{E960A396-CF4D-4F49-8070-B7D213D22994}" destId="{6E112A94-FF05-A344-A2E9-A24D12AFAF56}" srcOrd="0" destOrd="0" presId="urn:microsoft.com/office/officeart/2005/8/layout/vList2"/>
    <dgm:cxn modelId="{7AF89485-4ABC-4C9A-B303-D31305FF9CA5}" srcId="{7DB0B7E0-3D82-4781-AB79-6CF347342A32}" destId="{771D91BF-D7A7-4342-917B-E1E6A3950D00}" srcOrd="0" destOrd="0" parTransId="{285D063A-D9DB-41FF-9471-BC5FFEC66E86}" sibTransId="{C04C344F-8B41-4325-A345-F51287275FFE}"/>
    <dgm:cxn modelId="{1C1E3E9E-4349-F64D-958B-D936C9297CA1}" type="presOf" srcId="{E09E8E30-90C6-4E0B-B686-7B87CEC4C75F}" destId="{2A5FD9D1-A903-954F-9ACB-159D9276004B}" srcOrd="0" destOrd="0" presId="urn:microsoft.com/office/officeart/2005/8/layout/vList2"/>
    <dgm:cxn modelId="{B9DE4BC2-5221-4ED8-9F67-47571643694C}" srcId="{7DB0B7E0-3D82-4781-AB79-6CF347342A32}" destId="{3A37ED85-3640-4641-91E8-AC169497B030}" srcOrd="4" destOrd="0" parTransId="{8BA13FC8-4362-4C83-8A6F-FF2318AE1E06}" sibTransId="{2C56BD8B-26D9-408C-86E5-C264B5FB36B2}"/>
    <dgm:cxn modelId="{4BFC27DF-A800-F345-97D6-9836D25E8D06}" type="presOf" srcId="{4E1455CB-ECA8-406A-932C-6EEA9E8AF07D}" destId="{3DB5A451-6096-B04F-BF27-4DA8435D3DAD}" srcOrd="0" destOrd="0" presId="urn:microsoft.com/office/officeart/2005/8/layout/vList2"/>
    <dgm:cxn modelId="{DDC671E2-8200-4476-8DA2-94BB23D1C4C9}" srcId="{7DB0B7E0-3D82-4781-AB79-6CF347342A32}" destId="{4E1455CB-ECA8-406A-932C-6EEA9E8AF07D}" srcOrd="2" destOrd="0" parTransId="{5AB805DC-A0A9-4060-ACD1-267D0385D941}" sibTransId="{B8F6B477-3BD2-4542-9823-7DBBB6039501}"/>
    <dgm:cxn modelId="{2D47D4E4-6F99-CC46-91DB-B30E567A359F}" type="presOf" srcId="{7DB0B7E0-3D82-4781-AB79-6CF347342A32}" destId="{0D777B32-FE2E-D14A-849E-3C79B305B859}" srcOrd="0" destOrd="0" presId="urn:microsoft.com/office/officeart/2005/8/layout/vList2"/>
    <dgm:cxn modelId="{B8AA9CF1-1191-4608-9649-A2DF7CCDBB86}" srcId="{7DB0B7E0-3D82-4781-AB79-6CF347342A32}" destId="{E960A396-CF4D-4F49-8070-B7D213D22994}" srcOrd="1" destOrd="0" parTransId="{B04EBECE-EA64-4861-B13C-D301235D3611}" sibTransId="{5DBC2EAF-C55E-420D-B842-594C88832E3C}"/>
    <dgm:cxn modelId="{B68906C7-0239-0749-BF9A-B5AC75B237B8}" type="presParOf" srcId="{0D777B32-FE2E-D14A-849E-3C79B305B859}" destId="{85F0F1AF-386E-F94B-B1EF-2B28625387E3}" srcOrd="0" destOrd="0" presId="urn:microsoft.com/office/officeart/2005/8/layout/vList2"/>
    <dgm:cxn modelId="{3434B3E7-0CD2-E44F-8D3F-057359D55755}" type="presParOf" srcId="{0D777B32-FE2E-D14A-849E-3C79B305B859}" destId="{645D0733-80E3-8D45-B260-76FFD1B9B23A}" srcOrd="1" destOrd="0" presId="urn:microsoft.com/office/officeart/2005/8/layout/vList2"/>
    <dgm:cxn modelId="{0CE1CF05-3F0C-A34D-BAA1-AF4FE721D9CF}" type="presParOf" srcId="{0D777B32-FE2E-D14A-849E-3C79B305B859}" destId="{6E112A94-FF05-A344-A2E9-A24D12AFAF56}" srcOrd="2" destOrd="0" presId="urn:microsoft.com/office/officeart/2005/8/layout/vList2"/>
    <dgm:cxn modelId="{5DD08092-29AB-D94C-BF0B-FDBB6C964B76}" type="presParOf" srcId="{0D777B32-FE2E-D14A-849E-3C79B305B859}" destId="{FDAFCB5B-E5EB-A645-B6FD-8C262428E58A}" srcOrd="3" destOrd="0" presId="urn:microsoft.com/office/officeart/2005/8/layout/vList2"/>
    <dgm:cxn modelId="{0971154A-7EBE-9044-814A-42FD4094A065}" type="presParOf" srcId="{0D777B32-FE2E-D14A-849E-3C79B305B859}" destId="{3DB5A451-6096-B04F-BF27-4DA8435D3DAD}" srcOrd="4" destOrd="0" presId="urn:microsoft.com/office/officeart/2005/8/layout/vList2"/>
    <dgm:cxn modelId="{FC91257D-CCBD-9A44-88CC-86402649CB46}" type="presParOf" srcId="{0D777B32-FE2E-D14A-849E-3C79B305B859}" destId="{E04004A5-6335-9941-AA01-1F7FED3E8278}" srcOrd="5" destOrd="0" presId="urn:microsoft.com/office/officeart/2005/8/layout/vList2"/>
    <dgm:cxn modelId="{354E6B87-A4EE-7346-8B46-6F7DC888FEE5}" type="presParOf" srcId="{0D777B32-FE2E-D14A-849E-3C79B305B859}" destId="{2A5FD9D1-A903-954F-9ACB-159D9276004B}" srcOrd="6" destOrd="0" presId="urn:microsoft.com/office/officeart/2005/8/layout/vList2"/>
    <dgm:cxn modelId="{713C7158-2D00-C142-8837-60A01B53ECC5}" type="presParOf" srcId="{0D777B32-FE2E-D14A-849E-3C79B305B859}" destId="{26DBDA5A-B98C-344A-81A1-7C74DDD4B9B0}" srcOrd="7" destOrd="0" presId="urn:microsoft.com/office/officeart/2005/8/layout/vList2"/>
    <dgm:cxn modelId="{5330C7FD-8BAE-534E-99B9-9D5D1ABD58E7}" type="presParOf" srcId="{0D777B32-FE2E-D14A-849E-3C79B305B859}" destId="{3EA21CC5-7A30-4043-AD01-39AE537DDB6B}" srcOrd="8"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06070E4-9DB5-4FA2-BD60-EADC1E1D32F6}"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0765660E-9100-42B5-9996-4D6CD52B9692}">
      <dgm:prSet/>
      <dgm:spPr/>
      <dgm:t>
        <a:bodyPr/>
        <a:lstStyle/>
        <a:p>
          <a:r>
            <a:rPr lang="en-US" dirty="0"/>
            <a:t>When you become an International athlete you need to apply to ITA/WSK to have a TUE issued by a NADO recognized by ITA/WSK</a:t>
          </a:r>
        </a:p>
      </dgm:t>
    </dgm:pt>
    <dgm:pt modelId="{594B9539-A90D-4E7C-BD57-688B46697116}" type="parTrans" cxnId="{5EFF169F-A509-47D7-958F-7EE6920F063B}">
      <dgm:prSet/>
      <dgm:spPr/>
      <dgm:t>
        <a:bodyPr/>
        <a:lstStyle/>
        <a:p>
          <a:endParaRPr lang="en-US"/>
        </a:p>
      </dgm:t>
    </dgm:pt>
    <dgm:pt modelId="{7D7326D3-78C4-43A5-A7E8-0225C34E36CF}" type="sibTrans" cxnId="{5EFF169F-A509-47D7-958F-7EE6920F063B}">
      <dgm:prSet/>
      <dgm:spPr/>
      <dgm:t>
        <a:bodyPr/>
        <a:lstStyle/>
        <a:p>
          <a:endParaRPr lang="en-US"/>
        </a:p>
      </dgm:t>
    </dgm:pt>
    <dgm:pt modelId="{1346324F-37B6-4705-86C7-FBF9B13EDB77}">
      <dgm:prSet/>
      <dgm:spPr/>
      <dgm:t>
        <a:bodyPr/>
        <a:lstStyle/>
        <a:p>
          <a:r>
            <a:rPr lang="en-US" dirty="0"/>
            <a:t>ITA/WSK will recognize a TUE approved by a NADO provided it is issued in accordance with International standard for TUE</a:t>
          </a:r>
        </a:p>
      </dgm:t>
    </dgm:pt>
    <dgm:pt modelId="{511EDB19-927C-4DA7-866C-954D2E452B1E}" type="parTrans" cxnId="{B8486179-BD34-4E66-B4B1-C0A67DD06F30}">
      <dgm:prSet/>
      <dgm:spPr/>
      <dgm:t>
        <a:bodyPr/>
        <a:lstStyle/>
        <a:p>
          <a:endParaRPr lang="en-US"/>
        </a:p>
      </dgm:t>
    </dgm:pt>
    <dgm:pt modelId="{0EEAB157-43BD-4DAE-86EE-EA427C437A8C}" type="sibTrans" cxnId="{B8486179-BD34-4E66-B4B1-C0A67DD06F30}">
      <dgm:prSet/>
      <dgm:spPr/>
      <dgm:t>
        <a:bodyPr/>
        <a:lstStyle/>
        <a:p>
          <a:endParaRPr lang="en-US"/>
        </a:p>
      </dgm:t>
    </dgm:pt>
    <dgm:pt modelId="{91108D2D-90A0-42D8-8818-D5801119181A}">
      <dgm:prSet/>
      <dgm:spPr/>
      <dgm:t>
        <a:bodyPr/>
        <a:lstStyle/>
        <a:p>
          <a:r>
            <a:rPr lang="en-US" dirty="0"/>
            <a:t>If ITA/WSK does not recognize the NADO TUE the NADO will be asked to review their TUE approval and may decide to adjust it to ITA/WSK requirements or to allow it for National competition</a:t>
          </a:r>
        </a:p>
      </dgm:t>
    </dgm:pt>
    <dgm:pt modelId="{1B9D8E57-0C34-4C1E-859E-08CB4614D276}" type="parTrans" cxnId="{921B54B2-640C-4160-840B-1E52824BC3D9}">
      <dgm:prSet/>
      <dgm:spPr/>
      <dgm:t>
        <a:bodyPr/>
        <a:lstStyle/>
        <a:p>
          <a:endParaRPr lang="en-US"/>
        </a:p>
      </dgm:t>
    </dgm:pt>
    <dgm:pt modelId="{466314C0-A1E6-488B-AEB8-156DC1782949}" type="sibTrans" cxnId="{921B54B2-640C-4160-840B-1E52824BC3D9}">
      <dgm:prSet/>
      <dgm:spPr/>
      <dgm:t>
        <a:bodyPr/>
        <a:lstStyle/>
        <a:p>
          <a:endParaRPr lang="en-US"/>
        </a:p>
      </dgm:t>
    </dgm:pt>
    <dgm:pt modelId="{C918A4DB-D230-49A9-9048-63C40389CCEB}">
      <dgm:prSet/>
      <dgm:spPr/>
      <dgm:t>
        <a:bodyPr/>
        <a:lstStyle/>
        <a:p>
          <a:r>
            <a:rPr lang="en-US" dirty="0"/>
            <a:t>ITA/WSK will inform you and the NADO of the reasons why the NADO TUE was not recognized and there will be an opportunity to adjust</a:t>
          </a:r>
        </a:p>
      </dgm:t>
    </dgm:pt>
    <dgm:pt modelId="{C7DCEF0C-7E7B-46C4-B2E1-D73B88A14D88}" type="parTrans" cxnId="{430D010A-629C-46BD-9F3F-04E6C4C44227}">
      <dgm:prSet/>
      <dgm:spPr/>
      <dgm:t>
        <a:bodyPr/>
        <a:lstStyle/>
        <a:p>
          <a:endParaRPr lang="en-US"/>
        </a:p>
      </dgm:t>
    </dgm:pt>
    <dgm:pt modelId="{98759557-57E5-4BB4-AD9A-8FBD9DC93099}" type="sibTrans" cxnId="{430D010A-629C-46BD-9F3F-04E6C4C44227}">
      <dgm:prSet/>
      <dgm:spPr/>
      <dgm:t>
        <a:bodyPr/>
        <a:lstStyle/>
        <a:p>
          <a:endParaRPr lang="en-US"/>
        </a:p>
      </dgm:t>
    </dgm:pt>
    <dgm:pt modelId="{595BB4D1-46A6-4ED2-95EF-4FBE3A8AB2E3}">
      <dgm:prSet/>
      <dgm:spPr/>
      <dgm:t>
        <a:bodyPr/>
        <a:lstStyle/>
        <a:p>
          <a:r>
            <a:rPr lang="en-US" dirty="0"/>
            <a:t>If WSK tests an athlete who is not classed as International a NADO issued TUE must be </a:t>
          </a:r>
          <a:r>
            <a:rPr lang="en-US" dirty="0" err="1"/>
            <a:t>recognised</a:t>
          </a:r>
          <a:endParaRPr lang="en-US" dirty="0"/>
        </a:p>
      </dgm:t>
    </dgm:pt>
    <dgm:pt modelId="{24762D86-3257-4D3F-AF16-C4A4FC3716A7}" type="parTrans" cxnId="{5A306BBE-83B4-4DB0-BF9A-CAC783E490F7}">
      <dgm:prSet/>
      <dgm:spPr/>
      <dgm:t>
        <a:bodyPr/>
        <a:lstStyle/>
        <a:p>
          <a:endParaRPr lang="en-US"/>
        </a:p>
      </dgm:t>
    </dgm:pt>
    <dgm:pt modelId="{126A8208-50F7-4539-B477-129AE2E2C68F}" type="sibTrans" cxnId="{5A306BBE-83B4-4DB0-BF9A-CAC783E490F7}">
      <dgm:prSet/>
      <dgm:spPr/>
      <dgm:t>
        <a:bodyPr/>
        <a:lstStyle/>
        <a:p>
          <a:endParaRPr lang="en-US"/>
        </a:p>
      </dgm:t>
    </dgm:pt>
    <dgm:pt modelId="{0FF3D077-03B6-FE4E-BDFE-F0AFC94E67AA}" type="pres">
      <dgm:prSet presAssocID="{506070E4-9DB5-4FA2-BD60-EADC1E1D32F6}" presName="linear" presStyleCnt="0">
        <dgm:presLayoutVars>
          <dgm:animLvl val="lvl"/>
          <dgm:resizeHandles val="exact"/>
        </dgm:presLayoutVars>
      </dgm:prSet>
      <dgm:spPr/>
    </dgm:pt>
    <dgm:pt modelId="{020C4F49-293A-404A-953B-4234583E9618}" type="pres">
      <dgm:prSet presAssocID="{0765660E-9100-42B5-9996-4D6CD52B9692}" presName="parentText" presStyleLbl="node1" presStyleIdx="0" presStyleCnt="5">
        <dgm:presLayoutVars>
          <dgm:chMax val="0"/>
          <dgm:bulletEnabled val="1"/>
        </dgm:presLayoutVars>
      </dgm:prSet>
      <dgm:spPr/>
    </dgm:pt>
    <dgm:pt modelId="{049A0956-C396-9447-90E5-8F8A7D988CEB}" type="pres">
      <dgm:prSet presAssocID="{7D7326D3-78C4-43A5-A7E8-0225C34E36CF}" presName="spacer" presStyleCnt="0"/>
      <dgm:spPr/>
    </dgm:pt>
    <dgm:pt modelId="{FAA9015F-EFE8-D34D-A2CA-439F5B3970F1}" type="pres">
      <dgm:prSet presAssocID="{1346324F-37B6-4705-86C7-FBF9B13EDB77}" presName="parentText" presStyleLbl="node1" presStyleIdx="1" presStyleCnt="5">
        <dgm:presLayoutVars>
          <dgm:chMax val="0"/>
          <dgm:bulletEnabled val="1"/>
        </dgm:presLayoutVars>
      </dgm:prSet>
      <dgm:spPr/>
    </dgm:pt>
    <dgm:pt modelId="{A769D8A1-70F7-984F-9276-BCA42236DB9E}" type="pres">
      <dgm:prSet presAssocID="{0EEAB157-43BD-4DAE-86EE-EA427C437A8C}" presName="spacer" presStyleCnt="0"/>
      <dgm:spPr/>
    </dgm:pt>
    <dgm:pt modelId="{8755DDFE-5C61-DC45-808E-D8D5574C2B29}" type="pres">
      <dgm:prSet presAssocID="{91108D2D-90A0-42D8-8818-D5801119181A}" presName="parentText" presStyleLbl="node1" presStyleIdx="2" presStyleCnt="5">
        <dgm:presLayoutVars>
          <dgm:chMax val="0"/>
          <dgm:bulletEnabled val="1"/>
        </dgm:presLayoutVars>
      </dgm:prSet>
      <dgm:spPr/>
    </dgm:pt>
    <dgm:pt modelId="{FBFC993C-FF7F-374C-B86A-9B710810DBA5}" type="pres">
      <dgm:prSet presAssocID="{466314C0-A1E6-488B-AEB8-156DC1782949}" presName="spacer" presStyleCnt="0"/>
      <dgm:spPr/>
    </dgm:pt>
    <dgm:pt modelId="{DDFEB206-4557-DC4C-A3EC-4BB7AB4C2E1D}" type="pres">
      <dgm:prSet presAssocID="{C918A4DB-D230-49A9-9048-63C40389CCEB}" presName="parentText" presStyleLbl="node1" presStyleIdx="3" presStyleCnt="5">
        <dgm:presLayoutVars>
          <dgm:chMax val="0"/>
          <dgm:bulletEnabled val="1"/>
        </dgm:presLayoutVars>
      </dgm:prSet>
      <dgm:spPr/>
    </dgm:pt>
    <dgm:pt modelId="{245DF0C1-8BDE-ED43-8F4B-85E203FE5977}" type="pres">
      <dgm:prSet presAssocID="{98759557-57E5-4BB4-AD9A-8FBD9DC93099}" presName="spacer" presStyleCnt="0"/>
      <dgm:spPr/>
    </dgm:pt>
    <dgm:pt modelId="{50AB2709-9E9C-9140-9C4A-B24AC5F3F6C3}" type="pres">
      <dgm:prSet presAssocID="{595BB4D1-46A6-4ED2-95EF-4FBE3A8AB2E3}" presName="parentText" presStyleLbl="node1" presStyleIdx="4" presStyleCnt="5">
        <dgm:presLayoutVars>
          <dgm:chMax val="0"/>
          <dgm:bulletEnabled val="1"/>
        </dgm:presLayoutVars>
      </dgm:prSet>
      <dgm:spPr/>
    </dgm:pt>
  </dgm:ptLst>
  <dgm:cxnLst>
    <dgm:cxn modelId="{430D010A-629C-46BD-9F3F-04E6C4C44227}" srcId="{506070E4-9DB5-4FA2-BD60-EADC1E1D32F6}" destId="{C918A4DB-D230-49A9-9048-63C40389CCEB}" srcOrd="3" destOrd="0" parTransId="{C7DCEF0C-7E7B-46C4-B2E1-D73B88A14D88}" sibTransId="{98759557-57E5-4BB4-AD9A-8FBD9DC93099}"/>
    <dgm:cxn modelId="{A8E1DD18-3E2D-BD43-BE02-24A8FA9BBDF0}" type="presOf" srcId="{506070E4-9DB5-4FA2-BD60-EADC1E1D32F6}" destId="{0FF3D077-03B6-FE4E-BDFE-F0AFC94E67AA}" srcOrd="0" destOrd="0" presId="urn:microsoft.com/office/officeart/2005/8/layout/vList2"/>
    <dgm:cxn modelId="{566EB82C-84B5-BC4A-AB78-86063D3A278D}" type="presOf" srcId="{C918A4DB-D230-49A9-9048-63C40389CCEB}" destId="{DDFEB206-4557-DC4C-A3EC-4BB7AB4C2E1D}" srcOrd="0" destOrd="0" presId="urn:microsoft.com/office/officeart/2005/8/layout/vList2"/>
    <dgm:cxn modelId="{1ABC0A48-7474-DD4B-A819-DA9E7D2DA651}" type="presOf" srcId="{91108D2D-90A0-42D8-8818-D5801119181A}" destId="{8755DDFE-5C61-DC45-808E-D8D5574C2B29}" srcOrd="0" destOrd="0" presId="urn:microsoft.com/office/officeart/2005/8/layout/vList2"/>
    <dgm:cxn modelId="{63B08B58-3CC8-6F47-876E-87E7717960DF}" type="presOf" srcId="{595BB4D1-46A6-4ED2-95EF-4FBE3A8AB2E3}" destId="{50AB2709-9E9C-9140-9C4A-B24AC5F3F6C3}" srcOrd="0" destOrd="0" presId="urn:microsoft.com/office/officeart/2005/8/layout/vList2"/>
    <dgm:cxn modelId="{B8486179-BD34-4E66-B4B1-C0A67DD06F30}" srcId="{506070E4-9DB5-4FA2-BD60-EADC1E1D32F6}" destId="{1346324F-37B6-4705-86C7-FBF9B13EDB77}" srcOrd="1" destOrd="0" parTransId="{511EDB19-927C-4DA7-866C-954D2E452B1E}" sibTransId="{0EEAB157-43BD-4DAE-86EE-EA427C437A8C}"/>
    <dgm:cxn modelId="{92FCA68C-7B78-8340-B493-40EAC1CE1F32}" type="presOf" srcId="{1346324F-37B6-4705-86C7-FBF9B13EDB77}" destId="{FAA9015F-EFE8-D34D-A2CA-439F5B3970F1}" srcOrd="0" destOrd="0" presId="urn:microsoft.com/office/officeart/2005/8/layout/vList2"/>
    <dgm:cxn modelId="{5EFF169F-A509-47D7-958F-7EE6920F063B}" srcId="{506070E4-9DB5-4FA2-BD60-EADC1E1D32F6}" destId="{0765660E-9100-42B5-9996-4D6CD52B9692}" srcOrd="0" destOrd="0" parTransId="{594B9539-A90D-4E7C-BD57-688B46697116}" sibTransId="{7D7326D3-78C4-43A5-A7E8-0225C34E36CF}"/>
    <dgm:cxn modelId="{921B54B2-640C-4160-840B-1E52824BC3D9}" srcId="{506070E4-9DB5-4FA2-BD60-EADC1E1D32F6}" destId="{91108D2D-90A0-42D8-8818-D5801119181A}" srcOrd="2" destOrd="0" parTransId="{1B9D8E57-0C34-4C1E-859E-08CB4614D276}" sibTransId="{466314C0-A1E6-488B-AEB8-156DC1782949}"/>
    <dgm:cxn modelId="{5A306BBE-83B4-4DB0-BF9A-CAC783E490F7}" srcId="{506070E4-9DB5-4FA2-BD60-EADC1E1D32F6}" destId="{595BB4D1-46A6-4ED2-95EF-4FBE3A8AB2E3}" srcOrd="4" destOrd="0" parTransId="{24762D86-3257-4D3F-AF16-C4A4FC3716A7}" sibTransId="{126A8208-50F7-4539-B477-129AE2E2C68F}"/>
    <dgm:cxn modelId="{640D1DC6-0D3B-8D46-A825-EB5838B49752}" type="presOf" srcId="{0765660E-9100-42B5-9996-4D6CD52B9692}" destId="{020C4F49-293A-404A-953B-4234583E9618}" srcOrd="0" destOrd="0" presId="urn:microsoft.com/office/officeart/2005/8/layout/vList2"/>
    <dgm:cxn modelId="{8C02D53A-B240-1F45-9FE7-0FF1F1EDE438}" type="presParOf" srcId="{0FF3D077-03B6-FE4E-BDFE-F0AFC94E67AA}" destId="{020C4F49-293A-404A-953B-4234583E9618}" srcOrd="0" destOrd="0" presId="urn:microsoft.com/office/officeart/2005/8/layout/vList2"/>
    <dgm:cxn modelId="{0D57CB33-1B4C-444B-A5B7-D3822BD7ADA0}" type="presParOf" srcId="{0FF3D077-03B6-FE4E-BDFE-F0AFC94E67AA}" destId="{049A0956-C396-9447-90E5-8F8A7D988CEB}" srcOrd="1" destOrd="0" presId="urn:microsoft.com/office/officeart/2005/8/layout/vList2"/>
    <dgm:cxn modelId="{1321DB39-D772-6C49-AF18-D5F4BBC15B30}" type="presParOf" srcId="{0FF3D077-03B6-FE4E-BDFE-F0AFC94E67AA}" destId="{FAA9015F-EFE8-D34D-A2CA-439F5B3970F1}" srcOrd="2" destOrd="0" presId="urn:microsoft.com/office/officeart/2005/8/layout/vList2"/>
    <dgm:cxn modelId="{3A704F70-1127-3F41-8F88-9102F9F355CA}" type="presParOf" srcId="{0FF3D077-03B6-FE4E-BDFE-F0AFC94E67AA}" destId="{A769D8A1-70F7-984F-9276-BCA42236DB9E}" srcOrd="3" destOrd="0" presId="urn:microsoft.com/office/officeart/2005/8/layout/vList2"/>
    <dgm:cxn modelId="{08E9F7B9-CCBC-6C4F-BAAE-04F893183B69}" type="presParOf" srcId="{0FF3D077-03B6-FE4E-BDFE-F0AFC94E67AA}" destId="{8755DDFE-5C61-DC45-808E-D8D5574C2B29}" srcOrd="4" destOrd="0" presId="urn:microsoft.com/office/officeart/2005/8/layout/vList2"/>
    <dgm:cxn modelId="{87492FE8-F953-5848-8402-2247FB325862}" type="presParOf" srcId="{0FF3D077-03B6-FE4E-BDFE-F0AFC94E67AA}" destId="{FBFC993C-FF7F-374C-B86A-9B710810DBA5}" srcOrd="5" destOrd="0" presId="urn:microsoft.com/office/officeart/2005/8/layout/vList2"/>
    <dgm:cxn modelId="{CF1E15F1-5911-CC47-9581-03762358A112}" type="presParOf" srcId="{0FF3D077-03B6-FE4E-BDFE-F0AFC94E67AA}" destId="{DDFEB206-4557-DC4C-A3EC-4BB7AB4C2E1D}" srcOrd="6" destOrd="0" presId="urn:microsoft.com/office/officeart/2005/8/layout/vList2"/>
    <dgm:cxn modelId="{6BA811A1-D30A-FF48-9F03-4BB8F9CCAB70}" type="presParOf" srcId="{0FF3D077-03B6-FE4E-BDFE-F0AFC94E67AA}" destId="{245DF0C1-8BDE-ED43-8F4B-85E203FE5977}" srcOrd="7" destOrd="0" presId="urn:microsoft.com/office/officeart/2005/8/layout/vList2"/>
    <dgm:cxn modelId="{BBCD287C-C4D4-4A46-B030-309C9936F527}" type="presParOf" srcId="{0FF3D077-03B6-FE4E-BDFE-F0AFC94E67AA}" destId="{50AB2709-9E9C-9140-9C4A-B24AC5F3F6C3}"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EF96DEF-6821-4789-A6DD-0F2559E71FD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EF065E3-0CAA-4AC4-9DB4-41A85084A150}">
      <dgm:prSet/>
      <dgm:spPr/>
      <dgm:t>
        <a:bodyPr/>
        <a:lstStyle/>
        <a:p>
          <a:r>
            <a:rPr lang="en-US"/>
            <a:t>If you return a positive test and the event does not require a pre- approved TUE</a:t>
          </a:r>
        </a:p>
      </dgm:t>
    </dgm:pt>
    <dgm:pt modelId="{A6D6390F-58F5-43C6-972F-81669E419CB9}" type="parTrans" cxnId="{83349216-65CA-4C68-9E3D-041B700D6128}">
      <dgm:prSet/>
      <dgm:spPr/>
      <dgm:t>
        <a:bodyPr/>
        <a:lstStyle/>
        <a:p>
          <a:endParaRPr lang="en-US"/>
        </a:p>
      </dgm:t>
    </dgm:pt>
    <dgm:pt modelId="{F262C763-637D-44AF-89A7-E61F77EFAED3}" type="sibTrans" cxnId="{83349216-65CA-4C68-9E3D-041B700D6128}">
      <dgm:prSet/>
      <dgm:spPr/>
      <dgm:t>
        <a:bodyPr/>
        <a:lstStyle/>
        <a:p>
          <a:endParaRPr lang="en-US"/>
        </a:p>
      </dgm:t>
    </dgm:pt>
    <dgm:pt modelId="{122691CF-DFE4-4C7D-A4B2-66DF9B3416E2}">
      <dgm:prSet/>
      <dgm:spPr/>
      <dgm:t>
        <a:bodyPr/>
        <a:lstStyle/>
        <a:p>
          <a:r>
            <a:rPr lang="en-US"/>
            <a:t>If there is insufficient time to have a TUE approved</a:t>
          </a:r>
        </a:p>
      </dgm:t>
    </dgm:pt>
    <dgm:pt modelId="{5FD6ADA9-2273-45C8-BFF5-39CC6F5A5BAE}" type="parTrans" cxnId="{1E689D28-66B9-40C4-A613-55B58DACEFDD}">
      <dgm:prSet/>
      <dgm:spPr/>
      <dgm:t>
        <a:bodyPr/>
        <a:lstStyle/>
        <a:p>
          <a:endParaRPr lang="en-US"/>
        </a:p>
      </dgm:t>
    </dgm:pt>
    <dgm:pt modelId="{6A0E7939-D47E-432B-B8B1-D05A8870D0B0}" type="sibTrans" cxnId="{1E689D28-66B9-40C4-A613-55B58DACEFDD}">
      <dgm:prSet/>
      <dgm:spPr/>
      <dgm:t>
        <a:bodyPr/>
        <a:lstStyle/>
        <a:p>
          <a:endParaRPr lang="en-US"/>
        </a:p>
      </dgm:t>
    </dgm:pt>
    <dgm:pt modelId="{05E7EED8-4EE7-49E2-A4B6-5B545EEB4501}">
      <dgm:prSet/>
      <dgm:spPr/>
      <dgm:t>
        <a:bodyPr/>
        <a:lstStyle/>
        <a:p>
          <a:r>
            <a:rPr lang="en-US"/>
            <a:t>If you require treatment with a prohibited substance or method in an emergency</a:t>
          </a:r>
        </a:p>
      </dgm:t>
    </dgm:pt>
    <dgm:pt modelId="{7BB99D64-CAB9-4E05-BC70-C55FD3BC764D}" type="parTrans" cxnId="{9C4A9198-BE69-4139-A5E1-9BDCA873FCB1}">
      <dgm:prSet/>
      <dgm:spPr/>
      <dgm:t>
        <a:bodyPr/>
        <a:lstStyle/>
        <a:p>
          <a:endParaRPr lang="en-US"/>
        </a:p>
      </dgm:t>
    </dgm:pt>
    <dgm:pt modelId="{D946D151-2433-41A8-B1E5-7E33F6D324E1}" type="sibTrans" cxnId="{9C4A9198-BE69-4139-A5E1-9BDCA873FCB1}">
      <dgm:prSet/>
      <dgm:spPr/>
      <dgm:t>
        <a:bodyPr/>
        <a:lstStyle/>
        <a:p>
          <a:endParaRPr lang="en-US"/>
        </a:p>
      </dgm:t>
    </dgm:pt>
    <dgm:pt modelId="{D13ED4B0-CFED-4E32-855F-AEA5BDCBA9FD}">
      <dgm:prSet/>
      <dgm:spPr/>
      <dgm:t>
        <a:bodyPr/>
        <a:lstStyle/>
        <a:p>
          <a:r>
            <a:rPr lang="en-US"/>
            <a:t>If you are using a substance out of competition that is prohibited in-competition only</a:t>
          </a:r>
        </a:p>
      </dgm:t>
    </dgm:pt>
    <dgm:pt modelId="{26292100-2BCB-4788-842F-663756F77B59}" type="parTrans" cxnId="{504EEA69-8A15-46D8-A2E7-13EFDB45CED2}">
      <dgm:prSet/>
      <dgm:spPr/>
      <dgm:t>
        <a:bodyPr/>
        <a:lstStyle/>
        <a:p>
          <a:endParaRPr lang="en-US"/>
        </a:p>
      </dgm:t>
    </dgm:pt>
    <dgm:pt modelId="{0EDFF992-0C19-4CF6-BE94-4D2E7EAB3836}" type="sibTrans" cxnId="{504EEA69-8A15-46D8-A2E7-13EFDB45CED2}">
      <dgm:prSet/>
      <dgm:spPr/>
      <dgm:t>
        <a:bodyPr/>
        <a:lstStyle/>
        <a:p>
          <a:endParaRPr lang="en-US"/>
        </a:p>
      </dgm:t>
    </dgm:pt>
    <dgm:pt modelId="{0D5B1B7D-5373-4B4E-A3B6-11A54B27F73C}">
      <dgm:prSet/>
      <dgm:spPr/>
      <dgm:t>
        <a:bodyPr/>
        <a:lstStyle/>
        <a:p>
          <a:r>
            <a:rPr lang="en-US"/>
            <a:t>All criteria for TUE approval must be met</a:t>
          </a:r>
        </a:p>
      </dgm:t>
    </dgm:pt>
    <dgm:pt modelId="{8CCF8EA2-D781-495E-894D-A542D3BB6843}" type="parTrans" cxnId="{3C6F6B64-5C38-4337-95C3-54BFA0C62B6F}">
      <dgm:prSet/>
      <dgm:spPr/>
      <dgm:t>
        <a:bodyPr/>
        <a:lstStyle/>
        <a:p>
          <a:endParaRPr lang="en-US"/>
        </a:p>
      </dgm:t>
    </dgm:pt>
    <dgm:pt modelId="{64D0DAC9-756F-46EA-B2DF-62A2DE227133}" type="sibTrans" cxnId="{3C6F6B64-5C38-4337-95C3-54BFA0C62B6F}">
      <dgm:prSet/>
      <dgm:spPr/>
      <dgm:t>
        <a:bodyPr/>
        <a:lstStyle/>
        <a:p>
          <a:endParaRPr lang="en-US"/>
        </a:p>
      </dgm:t>
    </dgm:pt>
    <dgm:pt modelId="{9A5CCE5D-96A7-4980-BBFB-7CD6BEB3110D}" type="pres">
      <dgm:prSet presAssocID="{6EF96DEF-6821-4789-A6DD-0F2559E71FD3}" presName="root" presStyleCnt="0">
        <dgm:presLayoutVars>
          <dgm:dir/>
          <dgm:resizeHandles val="exact"/>
        </dgm:presLayoutVars>
      </dgm:prSet>
      <dgm:spPr/>
    </dgm:pt>
    <dgm:pt modelId="{F3B4751E-F57D-44CC-B962-536DB2F8A114}" type="pres">
      <dgm:prSet presAssocID="{5EF065E3-0CAA-4AC4-9DB4-41A85084A150}" presName="compNode" presStyleCnt="0"/>
      <dgm:spPr/>
    </dgm:pt>
    <dgm:pt modelId="{AACB4EDC-45FD-4AE7-872E-C02A3779A530}" type="pres">
      <dgm:prSet presAssocID="{5EF065E3-0CAA-4AC4-9DB4-41A85084A150}" presName="bgRect" presStyleLbl="bgShp" presStyleIdx="0" presStyleCnt="5"/>
      <dgm:spPr/>
    </dgm:pt>
    <dgm:pt modelId="{29D3D9E7-E76D-4FB2-9B94-DD003C152579}" type="pres">
      <dgm:prSet presAssocID="{5EF065E3-0CAA-4AC4-9DB4-41A85084A150}"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est tubes"/>
        </a:ext>
      </dgm:extLst>
    </dgm:pt>
    <dgm:pt modelId="{552409B1-2712-41B4-BE37-BB3FB02A85B9}" type="pres">
      <dgm:prSet presAssocID="{5EF065E3-0CAA-4AC4-9DB4-41A85084A150}" presName="spaceRect" presStyleCnt="0"/>
      <dgm:spPr/>
    </dgm:pt>
    <dgm:pt modelId="{3F70129D-C166-4481-BE7E-48538B354B28}" type="pres">
      <dgm:prSet presAssocID="{5EF065E3-0CAA-4AC4-9DB4-41A85084A150}" presName="parTx" presStyleLbl="revTx" presStyleIdx="0" presStyleCnt="5">
        <dgm:presLayoutVars>
          <dgm:chMax val="0"/>
          <dgm:chPref val="0"/>
        </dgm:presLayoutVars>
      </dgm:prSet>
      <dgm:spPr/>
    </dgm:pt>
    <dgm:pt modelId="{7414A45B-9778-47B3-B2D1-8AE2F2F9DCB9}" type="pres">
      <dgm:prSet presAssocID="{F262C763-637D-44AF-89A7-E61F77EFAED3}" presName="sibTrans" presStyleCnt="0"/>
      <dgm:spPr/>
    </dgm:pt>
    <dgm:pt modelId="{6B627B47-8D43-4682-88B5-B7912334EA5B}" type="pres">
      <dgm:prSet presAssocID="{122691CF-DFE4-4C7D-A4B2-66DF9B3416E2}" presName="compNode" presStyleCnt="0"/>
      <dgm:spPr/>
    </dgm:pt>
    <dgm:pt modelId="{D9DF9EA1-6E74-4258-9413-27BF6D128750}" type="pres">
      <dgm:prSet presAssocID="{122691CF-DFE4-4C7D-A4B2-66DF9B3416E2}" presName="bgRect" presStyleLbl="bgShp" presStyleIdx="1" presStyleCnt="5"/>
      <dgm:spPr/>
    </dgm:pt>
    <dgm:pt modelId="{59445099-E6C0-4E47-95C0-6C9917E1B015}" type="pres">
      <dgm:prSet presAssocID="{122691CF-DFE4-4C7D-A4B2-66DF9B3416E2}"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9049D95F-F5D2-4BA6-966E-55F37BF6F7DD}" type="pres">
      <dgm:prSet presAssocID="{122691CF-DFE4-4C7D-A4B2-66DF9B3416E2}" presName="spaceRect" presStyleCnt="0"/>
      <dgm:spPr/>
    </dgm:pt>
    <dgm:pt modelId="{CB3939C2-BB3B-4A3F-8FF5-4F4E6741704C}" type="pres">
      <dgm:prSet presAssocID="{122691CF-DFE4-4C7D-A4B2-66DF9B3416E2}" presName="parTx" presStyleLbl="revTx" presStyleIdx="1" presStyleCnt="5">
        <dgm:presLayoutVars>
          <dgm:chMax val="0"/>
          <dgm:chPref val="0"/>
        </dgm:presLayoutVars>
      </dgm:prSet>
      <dgm:spPr/>
    </dgm:pt>
    <dgm:pt modelId="{9891D45B-E84A-4ED4-87E4-279FB213A58D}" type="pres">
      <dgm:prSet presAssocID="{6A0E7939-D47E-432B-B8B1-D05A8870D0B0}" presName="sibTrans" presStyleCnt="0"/>
      <dgm:spPr/>
    </dgm:pt>
    <dgm:pt modelId="{BA5FE447-F3C0-4309-B03B-30E30571C2A7}" type="pres">
      <dgm:prSet presAssocID="{05E7EED8-4EE7-49E2-A4B6-5B545EEB4501}" presName="compNode" presStyleCnt="0"/>
      <dgm:spPr/>
    </dgm:pt>
    <dgm:pt modelId="{BB7F4840-F6C8-4F55-856C-8D6DC77AAA0A}" type="pres">
      <dgm:prSet presAssocID="{05E7EED8-4EE7-49E2-A4B6-5B545EEB4501}" presName="bgRect" presStyleLbl="bgShp" presStyleIdx="2" presStyleCnt="5"/>
      <dgm:spPr/>
    </dgm:pt>
    <dgm:pt modelId="{19148F42-B42D-4ABB-96BB-A5123FA36EAC}" type="pres">
      <dgm:prSet presAssocID="{05E7EED8-4EE7-49E2-A4B6-5B545EEB4501}"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dicine"/>
        </a:ext>
      </dgm:extLst>
    </dgm:pt>
    <dgm:pt modelId="{88ADD625-DB2D-4142-AAD9-BCE1B693A69B}" type="pres">
      <dgm:prSet presAssocID="{05E7EED8-4EE7-49E2-A4B6-5B545EEB4501}" presName="spaceRect" presStyleCnt="0"/>
      <dgm:spPr/>
    </dgm:pt>
    <dgm:pt modelId="{7FE3F27B-2AAC-4ABC-B7D7-437525E66B49}" type="pres">
      <dgm:prSet presAssocID="{05E7EED8-4EE7-49E2-A4B6-5B545EEB4501}" presName="parTx" presStyleLbl="revTx" presStyleIdx="2" presStyleCnt="5">
        <dgm:presLayoutVars>
          <dgm:chMax val="0"/>
          <dgm:chPref val="0"/>
        </dgm:presLayoutVars>
      </dgm:prSet>
      <dgm:spPr/>
    </dgm:pt>
    <dgm:pt modelId="{D415E702-F76F-4382-B57B-B8D850B07CD6}" type="pres">
      <dgm:prSet presAssocID="{D946D151-2433-41A8-B1E5-7E33F6D324E1}" presName="sibTrans" presStyleCnt="0"/>
      <dgm:spPr/>
    </dgm:pt>
    <dgm:pt modelId="{35B24A97-02EC-46A9-8EB3-DBD43E2A7A05}" type="pres">
      <dgm:prSet presAssocID="{D13ED4B0-CFED-4E32-855F-AEA5BDCBA9FD}" presName="compNode" presStyleCnt="0"/>
      <dgm:spPr/>
    </dgm:pt>
    <dgm:pt modelId="{C59DFF87-5DB2-46BC-9EEF-7A3F80EFD750}" type="pres">
      <dgm:prSet presAssocID="{D13ED4B0-CFED-4E32-855F-AEA5BDCBA9FD}" presName="bgRect" presStyleLbl="bgShp" presStyleIdx="3" presStyleCnt="5"/>
      <dgm:spPr/>
    </dgm:pt>
    <dgm:pt modelId="{04F4F7C7-7402-4E1C-BF93-5999A75EFDB4}" type="pres">
      <dgm:prSet presAssocID="{D13ED4B0-CFED-4E32-855F-AEA5BDCBA9FD}"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Warning"/>
        </a:ext>
      </dgm:extLst>
    </dgm:pt>
    <dgm:pt modelId="{B736FD66-96B4-4601-ACB7-A996017F5FAE}" type="pres">
      <dgm:prSet presAssocID="{D13ED4B0-CFED-4E32-855F-AEA5BDCBA9FD}" presName="spaceRect" presStyleCnt="0"/>
      <dgm:spPr/>
    </dgm:pt>
    <dgm:pt modelId="{15928DC0-5000-42FD-AE76-7C41AF17272C}" type="pres">
      <dgm:prSet presAssocID="{D13ED4B0-CFED-4E32-855F-AEA5BDCBA9FD}" presName="parTx" presStyleLbl="revTx" presStyleIdx="3" presStyleCnt="5">
        <dgm:presLayoutVars>
          <dgm:chMax val="0"/>
          <dgm:chPref val="0"/>
        </dgm:presLayoutVars>
      </dgm:prSet>
      <dgm:spPr/>
    </dgm:pt>
    <dgm:pt modelId="{EE213166-6CC4-4922-934F-CC14C86CB1BE}" type="pres">
      <dgm:prSet presAssocID="{0EDFF992-0C19-4CF6-BE94-4D2E7EAB3836}" presName="sibTrans" presStyleCnt="0"/>
      <dgm:spPr/>
    </dgm:pt>
    <dgm:pt modelId="{52103532-D843-40B0-96B3-50BA9A9478BE}" type="pres">
      <dgm:prSet presAssocID="{0D5B1B7D-5373-4B4E-A3B6-11A54B27F73C}" presName="compNode" presStyleCnt="0"/>
      <dgm:spPr/>
    </dgm:pt>
    <dgm:pt modelId="{0C20A55F-78CC-406B-BDF5-22C94E7FC74D}" type="pres">
      <dgm:prSet presAssocID="{0D5B1B7D-5373-4B4E-A3B6-11A54B27F73C}" presName="bgRect" presStyleLbl="bgShp" presStyleIdx="4" presStyleCnt="5"/>
      <dgm:spPr/>
    </dgm:pt>
    <dgm:pt modelId="{39C03374-CE35-475A-8849-6EED561DB288}" type="pres">
      <dgm:prSet presAssocID="{0D5B1B7D-5373-4B4E-A3B6-11A54B27F73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Tick"/>
        </a:ext>
      </dgm:extLst>
    </dgm:pt>
    <dgm:pt modelId="{F7117A89-1277-4203-B7C7-C94160F9AA63}" type="pres">
      <dgm:prSet presAssocID="{0D5B1B7D-5373-4B4E-A3B6-11A54B27F73C}" presName="spaceRect" presStyleCnt="0"/>
      <dgm:spPr/>
    </dgm:pt>
    <dgm:pt modelId="{A7167BE2-54E7-4F42-98FC-33508C5BA525}" type="pres">
      <dgm:prSet presAssocID="{0D5B1B7D-5373-4B4E-A3B6-11A54B27F73C}" presName="parTx" presStyleLbl="revTx" presStyleIdx="4" presStyleCnt="5">
        <dgm:presLayoutVars>
          <dgm:chMax val="0"/>
          <dgm:chPref val="0"/>
        </dgm:presLayoutVars>
      </dgm:prSet>
      <dgm:spPr/>
    </dgm:pt>
  </dgm:ptLst>
  <dgm:cxnLst>
    <dgm:cxn modelId="{83349216-65CA-4C68-9E3D-041B700D6128}" srcId="{6EF96DEF-6821-4789-A6DD-0F2559E71FD3}" destId="{5EF065E3-0CAA-4AC4-9DB4-41A85084A150}" srcOrd="0" destOrd="0" parTransId="{A6D6390F-58F5-43C6-972F-81669E419CB9}" sibTransId="{F262C763-637D-44AF-89A7-E61F77EFAED3}"/>
    <dgm:cxn modelId="{31D32A24-BE7F-42B9-96CA-A142D829D303}" type="presOf" srcId="{0D5B1B7D-5373-4B4E-A3B6-11A54B27F73C}" destId="{A7167BE2-54E7-4F42-98FC-33508C5BA525}" srcOrd="0" destOrd="0" presId="urn:microsoft.com/office/officeart/2018/2/layout/IconVerticalSolidList"/>
    <dgm:cxn modelId="{1E689D28-66B9-40C4-A613-55B58DACEFDD}" srcId="{6EF96DEF-6821-4789-A6DD-0F2559E71FD3}" destId="{122691CF-DFE4-4C7D-A4B2-66DF9B3416E2}" srcOrd="1" destOrd="0" parTransId="{5FD6ADA9-2273-45C8-BFF5-39CC6F5A5BAE}" sibTransId="{6A0E7939-D47E-432B-B8B1-D05A8870D0B0}"/>
    <dgm:cxn modelId="{08B0AA29-AFC2-41B9-89E8-0B12696ECD61}" type="presOf" srcId="{6EF96DEF-6821-4789-A6DD-0F2559E71FD3}" destId="{9A5CCE5D-96A7-4980-BBFB-7CD6BEB3110D}" srcOrd="0" destOrd="0" presId="urn:microsoft.com/office/officeart/2018/2/layout/IconVerticalSolidList"/>
    <dgm:cxn modelId="{3C6F6B64-5C38-4337-95C3-54BFA0C62B6F}" srcId="{6EF96DEF-6821-4789-A6DD-0F2559E71FD3}" destId="{0D5B1B7D-5373-4B4E-A3B6-11A54B27F73C}" srcOrd="4" destOrd="0" parTransId="{8CCF8EA2-D781-495E-894D-A542D3BB6843}" sibTransId="{64D0DAC9-756F-46EA-B2DF-62A2DE227133}"/>
    <dgm:cxn modelId="{504EEA69-8A15-46D8-A2E7-13EFDB45CED2}" srcId="{6EF96DEF-6821-4789-A6DD-0F2559E71FD3}" destId="{D13ED4B0-CFED-4E32-855F-AEA5BDCBA9FD}" srcOrd="3" destOrd="0" parTransId="{26292100-2BCB-4788-842F-663756F77B59}" sibTransId="{0EDFF992-0C19-4CF6-BE94-4D2E7EAB3836}"/>
    <dgm:cxn modelId="{8EA88B8D-F6EE-47AE-AAEC-1DFDC539C45B}" type="presOf" srcId="{05E7EED8-4EE7-49E2-A4B6-5B545EEB4501}" destId="{7FE3F27B-2AAC-4ABC-B7D7-437525E66B49}" srcOrd="0" destOrd="0" presId="urn:microsoft.com/office/officeart/2018/2/layout/IconVerticalSolidList"/>
    <dgm:cxn modelId="{9C4A9198-BE69-4139-A5E1-9BDCA873FCB1}" srcId="{6EF96DEF-6821-4789-A6DD-0F2559E71FD3}" destId="{05E7EED8-4EE7-49E2-A4B6-5B545EEB4501}" srcOrd="2" destOrd="0" parTransId="{7BB99D64-CAB9-4E05-BC70-C55FD3BC764D}" sibTransId="{D946D151-2433-41A8-B1E5-7E33F6D324E1}"/>
    <dgm:cxn modelId="{9D1E3BB2-EECC-4782-86F6-281EF2AFC55F}" type="presOf" srcId="{5EF065E3-0CAA-4AC4-9DB4-41A85084A150}" destId="{3F70129D-C166-4481-BE7E-48538B354B28}" srcOrd="0" destOrd="0" presId="urn:microsoft.com/office/officeart/2018/2/layout/IconVerticalSolidList"/>
    <dgm:cxn modelId="{CFCD26C4-C0B1-4968-8B7F-30D0B7675FBD}" type="presOf" srcId="{122691CF-DFE4-4C7D-A4B2-66DF9B3416E2}" destId="{CB3939C2-BB3B-4A3F-8FF5-4F4E6741704C}" srcOrd="0" destOrd="0" presId="urn:microsoft.com/office/officeart/2018/2/layout/IconVerticalSolidList"/>
    <dgm:cxn modelId="{0AC51CCE-FF83-4D1E-B011-309F3050003F}" type="presOf" srcId="{D13ED4B0-CFED-4E32-855F-AEA5BDCBA9FD}" destId="{15928DC0-5000-42FD-AE76-7C41AF17272C}" srcOrd="0" destOrd="0" presId="urn:microsoft.com/office/officeart/2018/2/layout/IconVerticalSolidList"/>
    <dgm:cxn modelId="{F5F484A1-F5A7-47B6-9CD2-0184528C5C22}" type="presParOf" srcId="{9A5CCE5D-96A7-4980-BBFB-7CD6BEB3110D}" destId="{F3B4751E-F57D-44CC-B962-536DB2F8A114}" srcOrd="0" destOrd="0" presId="urn:microsoft.com/office/officeart/2018/2/layout/IconVerticalSolidList"/>
    <dgm:cxn modelId="{CF9E7E18-6F1D-4C05-9111-B69D23086E55}" type="presParOf" srcId="{F3B4751E-F57D-44CC-B962-536DB2F8A114}" destId="{AACB4EDC-45FD-4AE7-872E-C02A3779A530}" srcOrd="0" destOrd="0" presId="urn:microsoft.com/office/officeart/2018/2/layout/IconVerticalSolidList"/>
    <dgm:cxn modelId="{7F81CB12-E025-4BF2-9425-8DC71960FE92}" type="presParOf" srcId="{F3B4751E-F57D-44CC-B962-536DB2F8A114}" destId="{29D3D9E7-E76D-4FB2-9B94-DD003C152579}" srcOrd="1" destOrd="0" presId="urn:microsoft.com/office/officeart/2018/2/layout/IconVerticalSolidList"/>
    <dgm:cxn modelId="{0834AE46-A49A-4DDD-9E13-1FB43BA9E578}" type="presParOf" srcId="{F3B4751E-F57D-44CC-B962-536DB2F8A114}" destId="{552409B1-2712-41B4-BE37-BB3FB02A85B9}" srcOrd="2" destOrd="0" presId="urn:microsoft.com/office/officeart/2018/2/layout/IconVerticalSolidList"/>
    <dgm:cxn modelId="{F38E0D61-376A-463E-9FA1-454D721C0BDD}" type="presParOf" srcId="{F3B4751E-F57D-44CC-B962-536DB2F8A114}" destId="{3F70129D-C166-4481-BE7E-48538B354B28}" srcOrd="3" destOrd="0" presId="urn:microsoft.com/office/officeart/2018/2/layout/IconVerticalSolidList"/>
    <dgm:cxn modelId="{1127195B-9E69-46FA-ACF5-14A2566E3974}" type="presParOf" srcId="{9A5CCE5D-96A7-4980-BBFB-7CD6BEB3110D}" destId="{7414A45B-9778-47B3-B2D1-8AE2F2F9DCB9}" srcOrd="1" destOrd="0" presId="urn:microsoft.com/office/officeart/2018/2/layout/IconVerticalSolidList"/>
    <dgm:cxn modelId="{64D612F1-2604-457E-83F5-AE3615D713F6}" type="presParOf" srcId="{9A5CCE5D-96A7-4980-BBFB-7CD6BEB3110D}" destId="{6B627B47-8D43-4682-88B5-B7912334EA5B}" srcOrd="2" destOrd="0" presId="urn:microsoft.com/office/officeart/2018/2/layout/IconVerticalSolidList"/>
    <dgm:cxn modelId="{148378A2-5009-4D31-BD7E-B23D6BACFF8E}" type="presParOf" srcId="{6B627B47-8D43-4682-88B5-B7912334EA5B}" destId="{D9DF9EA1-6E74-4258-9413-27BF6D128750}" srcOrd="0" destOrd="0" presId="urn:microsoft.com/office/officeart/2018/2/layout/IconVerticalSolidList"/>
    <dgm:cxn modelId="{F2F58312-136C-4FA7-A7F2-29CC0FFD46C6}" type="presParOf" srcId="{6B627B47-8D43-4682-88B5-B7912334EA5B}" destId="{59445099-E6C0-4E47-95C0-6C9917E1B015}" srcOrd="1" destOrd="0" presId="urn:microsoft.com/office/officeart/2018/2/layout/IconVerticalSolidList"/>
    <dgm:cxn modelId="{86D7949F-5AC2-4848-8BE4-995CF1F5F8BC}" type="presParOf" srcId="{6B627B47-8D43-4682-88B5-B7912334EA5B}" destId="{9049D95F-F5D2-4BA6-966E-55F37BF6F7DD}" srcOrd="2" destOrd="0" presId="urn:microsoft.com/office/officeart/2018/2/layout/IconVerticalSolidList"/>
    <dgm:cxn modelId="{54FC67AA-F6F4-417B-92FC-CC46DA095950}" type="presParOf" srcId="{6B627B47-8D43-4682-88B5-B7912334EA5B}" destId="{CB3939C2-BB3B-4A3F-8FF5-4F4E6741704C}" srcOrd="3" destOrd="0" presId="urn:microsoft.com/office/officeart/2018/2/layout/IconVerticalSolidList"/>
    <dgm:cxn modelId="{1904F7C6-F524-4A4F-99A3-40369068BCC1}" type="presParOf" srcId="{9A5CCE5D-96A7-4980-BBFB-7CD6BEB3110D}" destId="{9891D45B-E84A-4ED4-87E4-279FB213A58D}" srcOrd="3" destOrd="0" presId="urn:microsoft.com/office/officeart/2018/2/layout/IconVerticalSolidList"/>
    <dgm:cxn modelId="{DFE754E5-926F-406B-9944-B7CF4905C378}" type="presParOf" srcId="{9A5CCE5D-96A7-4980-BBFB-7CD6BEB3110D}" destId="{BA5FE447-F3C0-4309-B03B-30E30571C2A7}" srcOrd="4" destOrd="0" presId="urn:microsoft.com/office/officeart/2018/2/layout/IconVerticalSolidList"/>
    <dgm:cxn modelId="{B59C0747-C9E5-4514-A38E-5956EFAE04E2}" type="presParOf" srcId="{BA5FE447-F3C0-4309-B03B-30E30571C2A7}" destId="{BB7F4840-F6C8-4F55-856C-8D6DC77AAA0A}" srcOrd="0" destOrd="0" presId="urn:microsoft.com/office/officeart/2018/2/layout/IconVerticalSolidList"/>
    <dgm:cxn modelId="{2897B564-93C6-4A26-8E6A-3E3CD84AC3A5}" type="presParOf" srcId="{BA5FE447-F3C0-4309-B03B-30E30571C2A7}" destId="{19148F42-B42D-4ABB-96BB-A5123FA36EAC}" srcOrd="1" destOrd="0" presId="urn:microsoft.com/office/officeart/2018/2/layout/IconVerticalSolidList"/>
    <dgm:cxn modelId="{8CB8DEAC-4131-4932-85EC-178477492A5D}" type="presParOf" srcId="{BA5FE447-F3C0-4309-B03B-30E30571C2A7}" destId="{88ADD625-DB2D-4142-AAD9-BCE1B693A69B}" srcOrd="2" destOrd="0" presId="urn:microsoft.com/office/officeart/2018/2/layout/IconVerticalSolidList"/>
    <dgm:cxn modelId="{6AD10253-445E-4D21-93D8-DBE8B30355CC}" type="presParOf" srcId="{BA5FE447-F3C0-4309-B03B-30E30571C2A7}" destId="{7FE3F27B-2AAC-4ABC-B7D7-437525E66B49}" srcOrd="3" destOrd="0" presId="urn:microsoft.com/office/officeart/2018/2/layout/IconVerticalSolidList"/>
    <dgm:cxn modelId="{85B60213-0339-4177-9401-48B5497149DD}" type="presParOf" srcId="{9A5CCE5D-96A7-4980-BBFB-7CD6BEB3110D}" destId="{D415E702-F76F-4382-B57B-B8D850B07CD6}" srcOrd="5" destOrd="0" presId="urn:microsoft.com/office/officeart/2018/2/layout/IconVerticalSolidList"/>
    <dgm:cxn modelId="{01ED0268-11DA-4B85-9354-DAA528AC9093}" type="presParOf" srcId="{9A5CCE5D-96A7-4980-BBFB-7CD6BEB3110D}" destId="{35B24A97-02EC-46A9-8EB3-DBD43E2A7A05}" srcOrd="6" destOrd="0" presId="urn:microsoft.com/office/officeart/2018/2/layout/IconVerticalSolidList"/>
    <dgm:cxn modelId="{AE429ABA-2D6B-4FCD-B8A2-EE367C789123}" type="presParOf" srcId="{35B24A97-02EC-46A9-8EB3-DBD43E2A7A05}" destId="{C59DFF87-5DB2-46BC-9EEF-7A3F80EFD750}" srcOrd="0" destOrd="0" presId="urn:microsoft.com/office/officeart/2018/2/layout/IconVerticalSolidList"/>
    <dgm:cxn modelId="{FBC7A936-21ED-49E4-AC90-2FE8CAC75C8B}" type="presParOf" srcId="{35B24A97-02EC-46A9-8EB3-DBD43E2A7A05}" destId="{04F4F7C7-7402-4E1C-BF93-5999A75EFDB4}" srcOrd="1" destOrd="0" presId="urn:microsoft.com/office/officeart/2018/2/layout/IconVerticalSolidList"/>
    <dgm:cxn modelId="{80DB1B41-5F76-4478-BF04-8844D3B05611}" type="presParOf" srcId="{35B24A97-02EC-46A9-8EB3-DBD43E2A7A05}" destId="{B736FD66-96B4-4601-ACB7-A996017F5FAE}" srcOrd="2" destOrd="0" presId="urn:microsoft.com/office/officeart/2018/2/layout/IconVerticalSolidList"/>
    <dgm:cxn modelId="{58F28D08-DEE6-4142-ACDC-08FD2F853AC6}" type="presParOf" srcId="{35B24A97-02EC-46A9-8EB3-DBD43E2A7A05}" destId="{15928DC0-5000-42FD-AE76-7C41AF17272C}" srcOrd="3" destOrd="0" presId="urn:microsoft.com/office/officeart/2018/2/layout/IconVerticalSolidList"/>
    <dgm:cxn modelId="{2B32AF67-16C2-433F-B295-8A7441C49D3F}" type="presParOf" srcId="{9A5CCE5D-96A7-4980-BBFB-7CD6BEB3110D}" destId="{EE213166-6CC4-4922-934F-CC14C86CB1BE}" srcOrd="7" destOrd="0" presId="urn:microsoft.com/office/officeart/2018/2/layout/IconVerticalSolidList"/>
    <dgm:cxn modelId="{CE016C37-F4BB-4854-BF16-6C7F45221206}" type="presParOf" srcId="{9A5CCE5D-96A7-4980-BBFB-7CD6BEB3110D}" destId="{52103532-D843-40B0-96B3-50BA9A9478BE}" srcOrd="8" destOrd="0" presId="urn:microsoft.com/office/officeart/2018/2/layout/IconVerticalSolidList"/>
    <dgm:cxn modelId="{15098F49-7EA4-40C9-962F-7220966C4077}" type="presParOf" srcId="{52103532-D843-40B0-96B3-50BA9A9478BE}" destId="{0C20A55F-78CC-406B-BDF5-22C94E7FC74D}" srcOrd="0" destOrd="0" presId="urn:microsoft.com/office/officeart/2018/2/layout/IconVerticalSolidList"/>
    <dgm:cxn modelId="{DEA17FC4-458E-4C9C-9FE2-A6FEEF365086}" type="presParOf" srcId="{52103532-D843-40B0-96B3-50BA9A9478BE}" destId="{39C03374-CE35-475A-8849-6EED561DB288}" srcOrd="1" destOrd="0" presId="urn:microsoft.com/office/officeart/2018/2/layout/IconVerticalSolidList"/>
    <dgm:cxn modelId="{C9A6F332-6EF3-4799-AC2D-25BBC4C42FA6}" type="presParOf" srcId="{52103532-D843-40B0-96B3-50BA9A9478BE}" destId="{F7117A89-1277-4203-B7C7-C94160F9AA63}" srcOrd="2" destOrd="0" presId="urn:microsoft.com/office/officeart/2018/2/layout/IconVerticalSolidList"/>
    <dgm:cxn modelId="{B03D9E18-8A41-46D3-A4E4-B9F496E7C770}" type="presParOf" srcId="{52103532-D843-40B0-96B3-50BA9A9478BE}" destId="{A7167BE2-54E7-4F42-98FC-33508C5BA52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ED11B78-441C-4AAB-984F-4DF13ADF4A26}" type="doc">
      <dgm:prSet loTypeId="urn:microsoft.com/office/officeart/2016/7/layout/LinearArrowProcessNumbered" loCatId="process" qsTypeId="urn:microsoft.com/office/officeart/2005/8/quickstyle/simple2" qsCatId="simple" csTypeId="urn:microsoft.com/office/officeart/2005/8/colors/colorful2" csCatId="colorful" phldr="1"/>
      <dgm:spPr/>
      <dgm:t>
        <a:bodyPr/>
        <a:lstStyle/>
        <a:p>
          <a:endParaRPr lang="en-US"/>
        </a:p>
      </dgm:t>
    </dgm:pt>
    <dgm:pt modelId="{BFC69A84-298A-4AAE-9FBE-DEB7060558ED}">
      <dgm:prSet/>
      <dgm:spPr/>
      <dgm:t>
        <a:bodyPr/>
        <a:lstStyle/>
        <a:p>
          <a:r>
            <a:rPr lang="en-US"/>
            <a:t>You may apply for a retroactive TUE</a:t>
          </a:r>
        </a:p>
      </dgm:t>
    </dgm:pt>
    <dgm:pt modelId="{E26621CD-8CC6-4301-A16F-116650C81B43}" type="parTrans" cxnId="{8F568D47-9412-4C84-A4FD-65C7D237AFD6}">
      <dgm:prSet/>
      <dgm:spPr/>
      <dgm:t>
        <a:bodyPr/>
        <a:lstStyle/>
        <a:p>
          <a:endParaRPr lang="en-US"/>
        </a:p>
      </dgm:t>
    </dgm:pt>
    <dgm:pt modelId="{974DD792-EE93-4AE3-8F0D-8ABE1CA66E1A}" type="sibTrans" cxnId="{8F568D47-9412-4C84-A4FD-65C7D237AFD6}">
      <dgm:prSet phldrT="1" phldr="0"/>
      <dgm:spPr/>
      <dgm:t>
        <a:bodyPr/>
        <a:lstStyle/>
        <a:p>
          <a:r>
            <a:rPr lang="en-US"/>
            <a:t>1</a:t>
          </a:r>
        </a:p>
      </dgm:t>
    </dgm:pt>
    <dgm:pt modelId="{6C29BAA2-F6FA-429C-A6E1-493324F86FDA}">
      <dgm:prSet/>
      <dgm:spPr/>
      <dgm:t>
        <a:bodyPr/>
        <a:lstStyle/>
        <a:p>
          <a:r>
            <a:rPr lang="en-US"/>
            <a:t>You must meet all the requirements for pre approved TUE</a:t>
          </a:r>
        </a:p>
      </dgm:t>
    </dgm:pt>
    <dgm:pt modelId="{E39AD7B2-AA61-4770-8575-2F196B3BAE40}" type="parTrans" cxnId="{8E487D67-BE4E-49B5-8F55-925B2812A9A4}">
      <dgm:prSet/>
      <dgm:spPr/>
      <dgm:t>
        <a:bodyPr/>
        <a:lstStyle/>
        <a:p>
          <a:endParaRPr lang="en-US"/>
        </a:p>
      </dgm:t>
    </dgm:pt>
    <dgm:pt modelId="{A2847558-9E41-4BCA-BC33-F21EF0C46531}" type="sibTrans" cxnId="{8E487D67-BE4E-49B5-8F55-925B2812A9A4}">
      <dgm:prSet phldrT="2" phldr="0"/>
      <dgm:spPr/>
      <dgm:t>
        <a:bodyPr/>
        <a:lstStyle/>
        <a:p>
          <a:r>
            <a:rPr lang="en-US"/>
            <a:t>2</a:t>
          </a:r>
        </a:p>
      </dgm:t>
    </dgm:pt>
    <dgm:pt modelId="{C574F5A3-91D7-4819-B377-9251AFDAACBB}">
      <dgm:prSet/>
      <dgm:spPr/>
      <dgm:t>
        <a:bodyPr/>
        <a:lstStyle/>
        <a:p>
          <a:r>
            <a:rPr lang="en-US" dirty="0"/>
            <a:t>If you use a substance prohibited substance, even if only  prohibited in competition, It is a good idea to have a complete medical file available in case you need it</a:t>
          </a:r>
        </a:p>
      </dgm:t>
    </dgm:pt>
    <dgm:pt modelId="{EC219CD9-3403-4AE4-A9BC-C57F2D5B6527}" type="parTrans" cxnId="{2BF7F58F-4ACA-40E4-B752-81F64ACA86CD}">
      <dgm:prSet/>
      <dgm:spPr/>
      <dgm:t>
        <a:bodyPr/>
        <a:lstStyle/>
        <a:p>
          <a:endParaRPr lang="en-US"/>
        </a:p>
      </dgm:t>
    </dgm:pt>
    <dgm:pt modelId="{F5269CDF-BFC9-4E68-85C3-2AA9D344220E}" type="sibTrans" cxnId="{2BF7F58F-4ACA-40E4-B752-81F64ACA86CD}">
      <dgm:prSet phldrT="3" phldr="0"/>
      <dgm:spPr/>
      <dgm:t>
        <a:bodyPr/>
        <a:lstStyle/>
        <a:p>
          <a:r>
            <a:rPr lang="en-US"/>
            <a:t>3</a:t>
          </a:r>
        </a:p>
      </dgm:t>
    </dgm:pt>
    <dgm:pt modelId="{67FF5BFC-D88D-6B47-82E1-F1E42B3C3CE4}" type="pres">
      <dgm:prSet presAssocID="{0ED11B78-441C-4AAB-984F-4DF13ADF4A26}" presName="linearFlow" presStyleCnt="0">
        <dgm:presLayoutVars>
          <dgm:dir/>
          <dgm:animLvl val="lvl"/>
          <dgm:resizeHandles val="exact"/>
        </dgm:presLayoutVars>
      </dgm:prSet>
      <dgm:spPr/>
    </dgm:pt>
    <dgm:pt modelId="{E367AFBD-689D-F54D-9AC2-CB40B2FDBC85}" type="pres">
      <dgm:prSet presAssocID="{BFC69A84-298A-4AAE-9FBE-DEB7060558ED}" presName="compositeNode" presStyleCnt="0"/>
      <dgm:spPr/>
    </dgm:pt>
    <dgm:pt modelId="{9F3CA11C-9655-6643-A420-39A9FBEDFF40}" type="pres">
      <dgm:prSet presAssocID="{BFC69A84-298A-4AAE-9FBE-DEB7060558ED}" presName="parTx" presStyleLbl="node1" presStyleIdx="0" presStyleCnt="0">
        <dgm:presLayoutVars>
          <dgm:chMax val="0"/>
          <dgm:chPref val="0"/>
          <dgm:bulletEnabled val="1"/>
        </dgm:presLayoutVars>
      </dgm:prSet>
      <dgm:spPr/>
    </dgm:pt>
    <dgm:pt modelId="{6F839F4B-4D2F-1C49-9BEF-6D136609677B}" type="pres">
      <dgm:prSet presAssocID="{BFC69A84-298A-4AAE-9FBE-DEB7060558ED}" presName="parSh" presStyleCnt="0"/>
      <dgm:spPr/>
    </dgm:pt>
    <dgm:pt modelId="{00E2863F-A292-F144-B1F2-F1FF3B68DCA4}" type="pres">
      <dgm:prSet presAssocID="{BFC69A84-298A-4AAE-9FBE-DEB7060558ED}" presName="lineNode" presStyleLbl="alignAccFollowNode1" presStyleIdx="0" presStyleCnt="9"/>
      <dgm:spPr/>
    </dgm:pt>
    <dgm:pt modelId="{E3B1D52E-30AB-4E4C-BDB4-507CAFEA4767}" type="pres">
      <dgm:prSet presAssocID="{BFC69A84-298A-4AAE-9FBE-DEB7060558ED}" presName="lineArrowNode" presStyleLbl="alignAccFollowNode1" presStyleIdx="1" presStyleCnt="9"/>
      <dgm:spPr/>
    </dgm:pt>
    <dgm:pt modelId="{1A2D7745-49C6-504A-995D-2C9BC8F78C90}" type="pres">
      <dgm:prSet presAssocID="{974DD792-EE93-4AE3-8F0D-8ABE1CA66E1A}" presName="sibTransNodeCircle" presStyleLbl="alignNode1" presStyleIdx="0" presStyleCnt="3">
        <dgm:presLayoutVars>
          <dgm:chMax val="0"/>
          <dgm:bulletEnabled/>
        </dgm:presLayoutVars>
      </dgm:prSet>
      <dgm:spPr/>
    </dgm:pt>
    <dgm:pt modelId="{E263645B-AC0D-6940-A709-49F820C7AC84}" type="pres">
      <dgm:prSet presAssocID="{974DD792-EE93-4AE3-8F0D-8ABE1CA66E1A}" presName="spacerBetweenCircleAndCallout" presStyleCnt="0">
        <dgm:presLayoutVars/>
      </dgm:prSet>
      <dgm:spPr/>
    </dgm:pt>
    <dgm:pt modelId="{3623A983-725F-AC43-B60D-A896AD8A5C36}" type="pres">
      <dgm:prSet presAssocID="{BFC69A84-298A-4AAE-9FBE-DEB7060558ED}" presName="nodeText" presStyleLbl="alignAccFollowNode1" presStyleIdx="2" presStyleCnt="9">
        <dgm:presLayoutVars>
          <dgm:bulletEnabled val="1"/>
        </dgm:presLayoutVars>
      </dgm:prSet>
      <dgm:spPr/>
    </dgm:pt>
    <dgm:pt modelId="{7835A3C2-D0BB-B140-B214-9051D5D1F559}" type="pres">
      <dgm:prSet presAssocID="{974DD792-EE93-4AE3-8F0D-8ABE1CA66E1A}" presName="sibTransComposite" presStyleCnt="0"/>
      <dgm:spPr/>
    </dgm:pt>
    <dgm:pt modelId="{49A3100B-7AAA-FF46-91DC-096B01F9BFD3}" type="pres">
      <dgm:prSet presAssocID="{6C29BAA2-F6FA-429C-A6E1-493324F86FDA}" presName="compositeNode" presStyleCnt="0"/>
      <dgm:spPr/>
    </dgm:pt>
    <dgm:pt modelId="{BFBDEBF9-A4BD-9D44-9A81-69C7C39331CA}" type="pres">
      <dgm:prSet presAssocID="{6C29BAA2-F6FA-429C-A6E1-493324F86FDA}" presName="parTx" presStyleLbl="node1" presStyleIdx="0" presStyleCnt="0">
        <dgm:presLayoutVars>
          <dgm:chMax val="0"/>
          <dgm:chPref val="0"/>
          <dgm:bulletEnabled val="1"/>
        </dgm:presLayoutVars>
      </dgm:prSet>
      <dgm:spPr/>
    </dgm:pt>
    <dgm:pt modelId="{45D1E543-8607-A847-81D5-C0FE7194238E}" type="pres">
      <dgm:prSet presAssocID="{6C29BAA2-F6FA-429C-A6E1-493324F86FDA}" presName="parSh" presStyleCnt="0"/>
      <dgm:spPr/>
    </dgm:pt>
    <dgm:pt modelId="{95C17FA9-9FD9-1D4A-80B2-E8E9940BE8E9}" type="pres">
      <dgm:prSet presAssocID="{6C29BAA2-F6FA-429C-A6E1-493324F86FDA}" presName="lineNode" presStyleLbl="alignAccFollowNode1" presStyleIdx="3" presStyleCnt="9"/>
      <dgm:spPr/>
    </dgm:pt>
    <dgm:pt modelId="{7BD2E085-1BB6-B74F-A091-B003F8037767}" type="pres">
      <dgm:prSet presAssocID="{6C29BAA2-F6FA-429C-A6E1-493324F86FDA}" presName="lineArrowNode" presStyleLbl="alignAccFollowNode1" presStyleIdx="4" presStyleCnt="9"/>
      <dgm:spPr/>
    </dgm:pt>
    <dgm:pt modelId="{79BE1DAF-AB5E-514F-81F3-C945317A53BA}" type="pres">
      <dgm:prSet presAssocID="{A2847558-9E41-4BCA-BC33-F21EF0C46531}" presName="sibTransNodeCircle" presStyleLbl="alignNode1" presStyleIdx="1" presStyleCnt="3">
        <dgm:presLayoutVars>
          <dgm:chMax val="0"/>
          <dgm:bulletEnabled/>
        </dgm:presLayoutVars>
      </dgm:prSet>
      <dgm:spPr/>
    </dgm:pt>
    <dgm:pt modelId="{5AB93564-C043-B94D-B9C6-9A24F14AA004}" type="pres">
      <dgm:prSet presAssocID="{A2847558-9E41-4BCA-BC33-F21EF0C46531}" presName="spacerBetweenCircleAndCallout" presStyleCnt="0">
        <dgm:presLayoutVars/>
      </dgm:prSet>
      <dgm:spPr/>
    </dgm:pt>
    <dgm:pt modelId="{9376BB1D-6D72-114A-BD76-CD2B740ECE67}" type="pres">
      <dgm:prSet presAssocID="{6C29BAA2-F6FA-429C-A6E1-493324F86FDA}" presName="nodeText" presStyleLbl="alignAccFollowNode1" presStyleIdx="5" presStyleCnt="9">
        <dgm:presLayoutVars>
          <dgm:bulletEnabled val="1"/>
        </dgm:presLayoutVars>
      </dgm:prSet>
      <dgm:spPr/>
    </dgm:pt>
    <dgm:pt modelId="{17B5A5E4-348A-7D4B-A4B0-87DA1A37D075}" type="pres">
      <dgm:prSet presAssocID="{A2847558-9E41-4BCA-BC33-F21EF0C46531}" presName="sibTransComposite" presStyleCnt="0"/>
      <dgm:spPr/>
    </dgm:pt>
    <dgm:pt modelId="{39218DAF-98E1-4446-8138-A90FA5476805}" type="pres">
      <dgm:prSet presAssocID="{C574F5A3-91D7-4819-B377-9251AFDAACBB}" presName="compositeNode" presStyleCnt="0"/>
      <dgm:spPr/>
    </dgm:pt>
    <dgm:pt modelId="{77C2DE34-61FA-7B4F-85CA-38C28C55F089}" type="pres">
      <dgm:prSet presAssocID="{C574F5A3-91D7-4819-B377-9251AFDAACBB}" presName="parTx" presStyleLbl="node1" presStyleIdx="0" presStyleCnt="0">
        <dgm:presLayoutVars>
          <dgm:chMax val="0"/>
          <dgm:chPref val="0"/>
          <dgm:bulletEnabled val="1"/>
        </dgm:presLayoutVars>
      </dgm:prSet>
      <dgm:spPr/>
    </dgm:pt>
    <dgm:pt modelId="{5D2AEDBA-7FAD-DD4B-929F-DF44FC7461BA}" type="pres">
      <dgm:prSet presAssocID="{C574F5A3-91D7-4819-B377-9251AFDAACBB}" presName="parSh" presStyleCnt="0"/>
      <dgm:spPr/>
    </dgm:pt>
    <dgm:pt modelId="{5D149E4B-33EA-FE46-B8F6-BAF6CEB46C1A}" type="pres">
      <dgm:prSet presAssocID="{C574F5A3-91D7-4819-B377-9251AFDAACBB}" presName="lineNode" presStyleLbl="alignAccFollowNode1" presStyleIdx="6" presStyleCnt="9"/>
      <dgm:spPr/>
    </dgm:pt>
    <dgm:pt modelId="{B77550E1-8B56-D943-90A9-10F38BD4DAED}" type="pres">
      <dgm:prSet presAssocID="{C574F5A3-91D7-4819-B377-9251AFDAACBB}" presName="lineArrowNode" presStyleLbl="alignAccFollowNode1" presStyleIdx="7" presStyleCnt="9"/>
      <dgm:spPr/>
    </dgm:pt>
    <dgm:pt modelId="{25EFAB82-D6EC-9140-9545-B489E2A326A8}" type="pres">
      <dgm:prSet presAssocID="{F5269CDF-BFC9-4E68-85C3-2AA9D344220E}" presName="sibTransNodeCircle" presStyleLbl="alignNode1" presStyleIdx="2" presStyleCnt="3">
        <dgm:presLayoutVars>
          <dgm:chMax val="0"/>
          <dgm:bulletEnabled/>
        </dgm:presLayoutVars>
      </dgm:prSet>
      <dgm:spPr/>
    </dgm:pt>
    <dgm:pt modelId="{46C7D29F-A682-DB43-ACF8-358839620BE1}" type="pres">
      <dgm:prSet presAssocID="{F5269CDF-BFC9-4E68-85C3-2AA9D344220E}" presName="spacerBetweenCircleAndCallout" presStyleCnt="0">
        <dgm:presLayoutVars/>
      </dgm:prSet>
      <dgm:spPr/>
    </dgm:pt>
    <dgm:pt modelId="{E704DFDB-6942-D542-8CD3-6D4902819C92}" type="pres">
      <dgm:prSet presAssocID="{C574F5A3-91D7-4819-B377-9251AFDAACBB}" presName="nodeText" presStyleLbl="alignAccFollowNode1" presStyleIdx="8" presStyleCnt="9">
        <dgm:presLayoutVars>
          <dgm:bulletEnabled val="1"/>
        </dgm:presLayoutVars>
      </dgm:prSet>
      <dgm:spPr/>
    </dgm:pt>
  </dgm:ptLst>
  <dgm:cxnLst>
    <dgm:cxn modelId="{CC39AC26-2B1E-8F48-BFAA-EC49996EAFC2}" type="presOf" srcId="{BFC69A84-298A-4AAE-9FBE-DEB7060558ED}" destId="{3623A983-725F-AC43-B60D-A896AD8A5C36}" srcOrd="0" destOrd="0" presId="urn:microsoft.com/office/officeart/2016/7/layout/LinearArrowProcessNumbered"/>
    <dgm:cxn modelId="{8F568D47-9412-4C84-A4FD-65C7D237AFD6}" srcId="{0ED11B78-441C-4AAB-984F-4DF13ADF4A26}" destId="{BFC69A84-298A-4AAE-9FBE-DEB7060558ED}" srcOrd="0" destOrd="0" parTransId="{E26621CD-8CC6-4301-A16F-116650C81B43}" sibTransId="{974DD792-EE93-4AE3-8F0D-8ABE1CA66E1A}"/>
    <dgm:cxn modelId="{8E487D67-BE4E-49B5-8F55-925B2812A9A4}" srcId="{0ED11B78-441C-4AAB-984F-4DF13ADF4A26}" destId="{6C29BAA2-F6FA-429C-A6E1-493324F86FDA}" srcOrd="1" destOrd="0" parTransId="{E39AD7B2-AA61-4770-8575-2F196B3BAE40}" sibTransId="{A2847558-9E41-4BCA-BC33-F21EF0C46531}"/>
    <dgm:cxn modelId="{F0A6ED69-CD4F-6B49-859C-56B3B560ECA1}" type="presOf" srcId="{0ED11B78-441C-4AAB-984F-4DF13ADF4A26}" destId="{67FF5BFC-D88D-6B47-82E1-F1E42B3C3CE4}" srcOrd="0" destOrd="0" presId="urn:microsoft.com/office/officeart/2016/7/layout/LinearArrowProcessNumbered"/>
    <dgm:cxn modelId="{2BF7F58F-4ACA-40E4-B752-81F64ACA86CD}" srcId="{0ED11B78-441C-4AAB-984F-4DF13ADF4A26}" destId="{C574F5A3-91D7-4819-B377-9251AFDAACBB}" srcOrd="2" destOrd="0" parTransId="{EC219CD9-3403-4AE4-A9BC-C57F2D5B6527}" sibTransId="{F5269CDF-BFC9-4E68-85C3-2AA9D344220E}"/>
    <dgm:cxn modelId="{D3F73C92-D8C9-C448-BAE0-12E534B1623C}" type="presOf" srcId="{C574F5A3-91D7-4819-B377-9251AFDAACBB}" destId="{E704DFDB-6942-D542-8CD3-6D4902819C92}" srcOrd="0" destOrd="0" presId="urn:microsoft.com/office/officeart/2016/7/layout/LinearArrowProcessNumbered"/>
    <dgm:cxn modelId="{7D1B1ABA-BF67-8144-92A5-2D106C93943B}" type="presOf" srcId="{F5269CDF-BFC9-4E68-85C3-2AA9D344220E}" destId="{25EFAB82-D6EC-9140-9545-B489E2A326A8}" srcOrd="0" destOrd="0" presId="urn:microsoft.com/office/officeart/2016/7/layout/LinearArrowProcessNumbered"/>
    <dgm:cxn modelId="{B49FC1C0-CFC2-5A4E-9031-9A340A8804F8}" type="presOf" srcId="{6C29BAA2-F6FA-429C-A6E1-493324F86FDA}" destId="{9376BB1D-6D72-114A-BD76-CD2B740ECE67}" srcOrd="0" destOrd="0" presId="urn:microsoft.com/office/officeart/2016/7/layout/LinearArrowProcessNumbered"/>
    <dgm:cxn modelId="{A038B0D1-20E9-134A-9281-EB76211DD52A}" type="presOf" srcId="{A2847558-9E41-4BCA-BC33-F21EF0C46531}" destId="{79BE1DAF-AB5E-514F-81F3-C945317A53BA}" srcOrd="0" destOrd="0" presId="urn:microsoft.com/office/officeart/2016/7/layout/LinearArrowProcessNumbered"/>
    <dgm:cxn modelId="{75DB38F4-2E38-DC45-B558-183666EA5281}" type="presOf" srcId="{974DD792-EE93-4AE3-8F0D-8ABE1CA66E1A}" destId="{1A2D7745-49C6-504A-995D-2C9BC8F78C90}" srcOrd="0" destOrd="0" presId="urn:microsoft.com/office/officeart/2016/7/layout/LinearArrowProcessNumbered"/>
    <dgm:cxn modelId="{5552D949-6A63-9743-9350-0A1A56AB554E}" type="presParOf" srcId="{67FF5BFC-D88D-6B47-82E1-F1E42B3C3CE4}" destId="{E367AFBD-689D-F54D-9AC2-CB40B2FDBC85}" srcOrd="0" destOrd="0" presId="urn:microsoft.com/office/officeart/2016/7/layout/LinearArrowProcessNumbered"/>
    <dgm:cxn modelId="{8BD71AA4-5D62-E347-AC90-25A68F6471A8}" type="presParOf" srcId="{E367AFBD-689D-F54D-9AC2-CB40B2FDBC85}" destId="{9F3CA11C-9655-6643-A420-39A9FBEDFF40}" srcOrd="0" destOrd="0" presId="urn:microsoft.com/office/officeart/2016/7/layout/LinearArrowProcessNumbered"/>
    <dgm:cxn modelId="{B70D20BA-8875-E240-9E92-83933EAA2EDE}" type="presParOf" srcId="{E367AFBD-689D-F54D-9AC2-CB40B2FDBC85}" destId="{6F839F4B-4D2F-1C49-9BEF-6D136609677B}" srcOrd="1" destOrd="0" presId="urn:microsoft.com/office/officeart/2016/7/layout/LinearArrowProcessNumbered"/>
    <dgm:cxn modelId="{FD5BCAAD-C41D-E347-8706-AD78B177B80F}" type="presParOf" srcId="{6F839F4B-4D2F-1C49-9BEF-6D136609677B}" destId="{00E2863F-A292-F144-B1F2-F1FF3B68DCA4}" srcOrd="0" destOrd="0" presId="urn:microsoft.com/office/officeart/2016/7/layout/LinearArrowProcessNumbered"/>
    <dgm:cxn modelId="{57172A27-12B6-E042-8968-1EC2E2B70059}" type="presParOf" srcId="{6F839F4B-4D2F-1C49-9BEF-6D136609677B}" destId="{E3B1D52E-30AB-4E4C-BDB4-507CAFEA4767}" srcOrd="1" destOrd="0" presId="urn:microsoft.com/office/officeart/2016/7/layout/LinearArrowProcessNumbered"/>
    <dgm:cxn modelId="{B03BEB9F-4AD4-5B41-8A95-4DCBAD0F0934}" type="presParOf" srcId="{6F839F4B-4D2F-1C49-9BEF-6D136609677B}" destId="{1A2D7745-49C6-504A-995D-2C9BC8F78C90}" srcOrd="2" destOrd="0" presId="urn:microsoft.com/office/officeart/2016/7/layout/LinearArrowProcessNumbered"/>
    <dgm:cxn modelId="{758F8404-462B-3F41-ABD4-F9CA9B3FA514}" type="presParOf" srcId="{6F839F4B-4D2F-1C49-9BEF-6D136609677B}" destId="{E263645B-AC0D-6940-A709-49F820C7AC84}" srcOrd="3" destOrd="0" presId="urn:microsoft.com/office/officeart/2016/7/layout/LinearArrowProcessNumbered"/>
    <dgm:cxn modelId="{64BBDE13-C284-B343-8542-8E3A310FB25F}" type="presParOf" srcId="{E367AFBD-689D-F54D-9AC2-CB40B2FDBC85}" destId="{3623A983-725F-AC43-B60D-A896AD8A5C36}" srcOrd="2" destOrd="0" presId="urn:microsoft.com/office/officeart/2016/7/layout/LinearArrowProcessNumbered"/>
    <dgm:cxn modelId="{7004B801-D6D9-C54D-8795-BE1D30E07C3A}" type="presParOf" srcId="{67FF5BFC-D88D-6B47-82E1-F1E42B3C3CE4}" destId="{7835A3C2-D0BB-B140-B214-9051D5D1F559}" srcOrd="1" destOrd="0" presId="urn:microsoft.com/office/officeart/2016/7/layout/LinearArrowProcessNumbered"/>
    <dgm:cxn modelId="{2F494797-114D-F849-8A17-E8631ED4F351}" type="presParOf" srcId="{67FF5BFC-D88D-6B47-82E1-F1E42B3C3CE4}" destId="{49A3100B-7AAA-FF46-91DC-096B01F9BFD3}" srcOrd="2" destOrd="0" presId="urn:microsoft.com/office/officeart/2016/7/layout/LinearArrowProcessNumbered"/>
    <dgm:cxn modelId="{4076A57D-5164-C342-89DE-E1A9E4CC5848}" type="presParOf" srcId="{49A3100B-7AAA-FF46-91DC-096B01F9BFD3}" destId="{BFBDEBF9-A4BD-9D44-9A81-69C7C39331CA}" srcOrd="0" destOrd="0" presId="urn:microsoft.com/office/officeart/2016/7/layout/LinearArrowProcessNumbered"/>
    <dgm:cxn modelId="{A64D5737-DFA3-9840-9CBA-F3986D013D3A}" type="presParOf" srcId="{49A3100B-7AAA-FF46-91DC-096B01F9BFD3}" destId="{45D1E543-8607-A847-81D5-C0FE7194238E}" srcOrd="1" destOrd="0" presId="urn:microsoft.com/office/officeart/2016/7/layout/LinearArrowProcessNumbered"/>
    <dgm:cxn modelId="{4B7007DD-0563-8347-BC73-C5D59BDD1F17}" type="presParOf" srcId="{45D1E543-8607-A847-81D5-C0FE7194238E}" destId="{95C17FA9-9FD9-1D4A-80B2-E8E9940BE8E9}" srcOrd="0" destOrd="0" presId="urn:microsoft.com/office/officeart/2016/7/layout/LinearArrowProcessNumbered"/>
    <dgm:cxn modelId="{420694C7-CB98-1141-9050-7261E7A13FF6}" type="presParOf" srcId="{45D1E543-8607-A847-81D5-C0FE7194238E}" destId="{7BD2E085-1BB6-B74F-A091-B003F8037767}" srcOrd="1" destOrd="0" presId="urn:microsoft.com/office/officeart/2016/7/layout/LinearArrowProcessNumbered"/>
    <dgm:cxn modelId="{108FFFD6-7B00-E243-8A74-F288C32ED106}" type="presParOf" srcId="{45D1E543-8607-A847-81D5-C0FE7194238E}" destId="{79BE1DAF-AB5E-514F-81F3-C945317A53BA}" srcOrd="2" destOrd="0" presId="urn:microsoft.com/office/officeart/2016/7/layout/LinearArrowProcessNumbered"/>
    <dgm:cxn modelId="{3005EC43-F5DE-8E4B-9F86-A9DBE09FD63B}" type="presParOf" srcId="{45D1E543-8607-A847-81D5-C0FE7194238E}" destId="{5AB93564-C043-B94D-B9C6-9A24F14AA004}" srcOrd="3" destOrd="0" presId="urn:microsoft.com/office/officeart/2016/7/layout/LinearArrowProcessNumbered"/>
    <dgm:cxn modelId="{3C25EE43-38E5-8E4F-BA35-1FFC655648A1}" type="presParOf" srcId="{49A3100B-7AAA-FF46-91DC-096B01F9BFD3}" destId="{9376BB1D-6D72-114A-BD76-CD2B740ECE67}" srcOrd="2" destOrd="0" presId="urn:microsoft.com/office/officeart/2016/7/layout/LinearArrowProcessNumbered"/>
    <dgm:cxn modelId="{27EB2507-7CF6-EB4E-8F57-2101DEB570DC}" type="presParOf" srcId="{67FF5BFC-D88D-6B47-82E1-F1E42B3C3CE4}" destId="{17B5A5E4-348A-7D4B-A4B0-87DA1A37D075}" srcOrd="3" destOrd="0" presId="urn:microsoft.com/office/officeart/2016/7/layout/LinearArrowProcessNumbered"/>
    <dgm:cxn modelId="{0D45D55D-4693-4D41-B3CE-77FB42E88D80}" type="presParOf" srcId="{67FF5BFC-D88D-6B47-82E1-F1E42B3C3CE4}" destId="{39218DAF-98E1-4446-8138-A90FA5476805}" srcOrd="4" destOrd="0" presId="urn:microsoft.com/office/officeart/2016/7/layout/LinearArrowProcessNumbered"/>
    <dgm:cxn modelId="{ADE3F07E-3D5C-6D4D-896A-4EAD58C2DF77}" type="presParOf" srcId="{39218DAF-98E1-4446-8138-A90FA5476805}" destId="{77C2DE34-61FA-7B4F-85CA-38C28C55F089}" srcOrd="0" destOrd="0" presId="urn:microsoft.com/office/officeart/2016/7/layout/LinearArrowProcessNumbered"/>
    <dgm:cxn modelId="{F93308A5-7C82-9240-86EC-98DB7F223670}" type="presParOf" srcId="{39218DAF-98E1-4446-8138-A90FA5476805}" destId="{5D2AEDBA-7FAD-DD4B-929F-DF44FC7461BA}" srcOrd="1" destOrd="0" presId="urn:microsoft.com/office/officeart/2016/7/layout/LinearArrowProcessNumbered"/>
    <dgm:cxn modelId="{6B06E49D-7249-E74F-8711-472968F44D29}" type="presParOf" srcId="{5D2AEDBA-7FAD-DD4B-929F-DF44FC7461BA}" destId="{5D149E4B-33EA-FE46-B8F6-BAF6CEB46C1A}" srcOrd="0" destOrd="0" presId="urn:microsoft.com/office/officeart/2016/7/layout/LinearArrowProcessNumbered"/>
    <dgm:cxn modelId="{EAF80132-8983-4E4B-9EA8-E928804119FB}" type="presParOf" srcId="{5D2AEDBA-7FAD-DD4B-929F-DF44FC7461BA}" destId="{B77550E1-8B56-D943-90A9-10F38BD4DAED}" srcOrd="1" destOrd="0" presId="urn:microsoft.com/office/officeart/2016/7/layout/LinearArrowProcessNumbered"/>
    <dgm:cxn modelId="{6D4E031D-20FF-DC40-A6FB-61542303D0A3}" type="presParOf" srcId="{5D2AEDBA-7FAD-DD4B-929F-DF44FC7461BA}" destId="{25EFAB82-D6EC-9140-9545-B489E2A326A8}" srcOrd="2" destOrd="0" presId="urn:microsoft.com/office/officeart/2016/7/layout/LinearArrowProcessNumbered"/>
    <dgm:cxn modelId="{FC2A8192-CE29-6B40-B93C-E42D45860716}" type="presParOf" srcId="{5D2AEDBA-7FAD-DD4B-929F-DF44FC7461BA}" destId="{46C7D29F-A682-DB43-ACF8-358839620BE1}" srcOrd="3" destOrd="0" presId="urn:microsoft.com/office/officeart/2016/7/layout/LinearArrowProcessNumbered"/>
    <dgm:cxn modelId="{1D726296-AB85-CF4F-B845-51EADE27C800}" type="presParOf" srcId="{39218DAF-98E1-4446-8138-A90FA5476805}" destId="{E704DFDB-6942-D542-8CD3-6D4902819C92}" srcOrd="2" destOrd="0" presId="urn:microsoft.com/office/officeart/2016/7/layout/LinearArrowProcessNumbered"/>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F2DD6B0-B902-4BC7-95BD-D24EE4D86AD6}" type="doc">
      <dgm:prSet loTypeId="urn:microsoft.com/office/officeart/2016/7/layout/LinearBlockProcessNumbered" loCatId="process" qsTypeId="urn:microsoft.com/office/officeart/2005/8/quickstyle/simple2" qsCatId="simple" csTypeId="urn:microsoft.com/office/officeart/2005/8/colors/colorful2" csCatId="colorful" phldr="1"/>
      <dgm:spPr/>
      <dgm:t>
        <a:bodyPr/>
        <a:lstStyle/>
        <a:p>
          <a:endParaRPr lang="en-US"/>
        </a:p>
      </dgm:t>
    </dgm:pt>
    <dgm:pt modelId="{5FB8506F-236C-4346-94BD-A7DFE432D5CE}">
      <dgm:prSet/>
      <dgm:spPr/>
      <dgm:t>
        <a:bodyPr/>
        <a:lstStyle/>
        <a:p>
          <a:pPr>
            <a:lnSpc>
              <a:spcPct val="100000"/>
            </a:lnSpc>
          </a:pPr>
          <a:r>
            <a:rPr lang="en-US"/>
            <a:t>If you are suddenly ill and require treatment with a prohibited substance or method you can apply for an emergency TUE</a:t>
          </a:r>
        </a:p>
      </dgm:t>
    </dgm:pt>
    <dgm:pt modelId="{752A4016-6D26-4AB3-ABEA-264CD27FD210}" type="parTrans" cxnId="{E7AC6499-096D-4DE8-995B-F4007D33C380}">
      <dgm:prSet/>
      <dgm:spPr/>
      <dgm:t>
        <a:bodyPr/>
        <a:lstStyle/>
        <a:p>
          <a:endParaRPr lang="en-US"/>
        </a:p>
      </dgm:t>
    </dgm:pt>
    <dgm:pt modelId="{202B46CF-9741-4B46-AF83-4DB9F6C293FB}" type="sibTrans" cxnId="{E7AC6499-096D-4DE8-995B-F4007D33C380}">
      <dgm:prSet phldrT="01" phldr="0"/>
      <dgm:spPr/>
      <dgm:t>
        <a:bodyPr/>
        <a:lstStyle/>
        <a:p>
          <a:r>
            <a:rPr lang="en-US"/>
            <a:t>01</a:t>
          </a:r>
        </a:p>
      </dgm:t>
    </dgm:pt>
    <dgm:pt modelId="{57BEA88F-03C7-4EA0-9298-97E762D6A5C5}">
      <dgm:prSet/>
      <dgm:spPr/>
      <dgm:t>
        <a:bodyPr/>
        <a:lstStyle/>
        <a:p>
          <a:pPr>
            <a:lnSpc>
              <a:spcPct val="100000"/>
            </a:lnSpc>
          </a:pPr>
          <a:r>
            <a:rPr lang="en-US" dirty="0"/>
            <a:t>Make sure you know the diagnosis and what substances were used and get the records from the treating physician including use of any intravenous infusions</a:t>
          </a:r>
        </a:p>
      </dgm:t>
    </dgm:pt>
    <dgm:pt modelId="{C7CECFDB-4065-4FC6-8A55-C3A135E9C46C}" type="parTrans" cxnId="{CE071944-9DD8-4F43-B1B9-EFDDB5DEBC0C}">
      <dgm:prSet/>
      <dgm:spPr/>
      <dgm:t>
        <a:bodyPr/>
        <a:lstStyle/>
        <a:p>
          <a:endParaRPr lang="en-US"/>
        </a:p>
      </dgm:t>
    </dgm:pt>
    <dgm:pt modelId="{96080878-A34F-495E-8341-28C2B54AA0BC}" type="sibTrans" cxnId="{CE071944-9DD8-4F43-B1B9-EFDDB5DEBC0C}">
      <dgm:prSet phldrT="02" phldr="0"/>
      <dgm:spPr/>
      <dgm:t>
        <a:bodyPr/>
        <a:lstStyle/>
        <a:p>
          <a:r>
            <a:rPr lang="en-US"/>
            <a:t>02</a:t>
          </a:r>
        </a:p>
      </dgm:t>
    </dgm:pt>
    <dgm:pt modelId="{E82A76AB-5984-4460-A29B-CB1B0A939A4E}">
      <dgm:prSet/>
      <dgm:spPr/>
      <dgm:t>
        <a:bodyPr/>
        <a:lstStyle/>
        <a:p>
          <a:pPr>
            <a:lnSpc>
              <a:spcPct val="100000"/>
            </a:lnSpc>
          </a:pPr>
          <a:r>
            <a:rPr lang="en-US"/>
            <a:t>Fill in the TUE application form and submit as before</a:t>
          </a:r>
        </a:p>
      </dgm:t>
    </dgm:pt>
    <dgm:pt modelId="{CD4B5A46-73E8-46DF-9F14-ECB99E180B7B}" type="parTrans" cxnId="{C8EF558C-82AF-4EA9-A0B1-0932D6E00D2F}">
      <dgm:prSet/>
      <dgm:spPr/>
      <dgm:t>
        <a:bodyPr/>
        <a:lstStyle/>
        <a:p>
          <a:endParaRPr lang="en-US"/>
        </a:p>
      </dgm:t>
    </dgm:pt>
    <dgm:pt modelId="{7689FB6D-5EE4-403C-8A86-F08E4143232D}" type="sibTrans" cxnId="{C8EF558C-82AF-4EA9-A0B1-0932D6E00D2F}">
      <dgm:prSet phldrT="03" phldr="0"/>
      <dgm:spPr/>
      <dgm:t>
        <a:bodyPr/>
        <a:lstStyle/>
        <a:p>
          <a:r>
            <a:rPr lang="en-US"/>
            <a:t>03</a:t>
          </a:r>
        </a:p>
      </dgm:t>
    </dgm:pt>
    <dgm:pt modelId="{63433475-1600-EA46-BF1A-C7C01B5215CF}" type="pres">
      <dgm:prSet presAssocID="{4F2DD6B0-B902-4BC7-95BD-D24EE4D86AD6}" presName="Name0" presStyleCnt="0">
        <dgm:presLayoutVars>
          <dgm:animLvl val="lvl"/>
          <dgm:resizeHandles val="exact"/>
        </dgm:presLayoutVars>
      </dgm:prSet>
      <dgm:spPr/>
    </dgm:pt>
    <dgm:pt modelId="{80FC8C28-2663-0040-8413-0647F9E044E6}" type="pres">
      <dgm:prSet presAssocID="{5FB8506F-236C-4346-94BD-A7DFE432D5CE}" presName="compositeNode" presStyleCnt="0">
        <dgm:presLayoutVars>
          <dgm:bulletEnabled val="1"/>
        </dgm:presLayoutVars>
      </dgm:prSet>
      <dgm:spPr/>
    </dgm:pt>
    <dgm:pt modelId="{4DB320C5-AA07-8B41-B7A4-CD45057BF7E5}" type="pres">
      <dgm:prSet presAssocID="{5FB8506F-236C-4346-94BD-A7DFE432D5CE}" presName="bgRect" presStyleLbl="alignNode1" presStyleIdx="0" presStyleCnt="3"/>
      <dgm:spPr/>
    </dgm:pt>
    <dgm:pt modelId="{293E76FA-299A-C445-97BA-7955708F01BB}" type="pres">
      <dgm:prSet presAssocID="{202B46CF-9741-4B46-AF83-4DB9F6C293FB}" presName="sibTransNodeRect" presStyleLbl="alignNode1" presStyleIdx="0" presStyleCnt="3">
        <dgm:presLayoutVars>
          <dgm:chMax val="0"/>
          <dgm:bulletEnabled val="1"/>
        </dgm:presLayoutVars>
      </dgm:prSet>
      <dgm:spPr/>
    </dgm:pt>
    <dgm:pt modelId="{C304841E-9CA4-504D-AA65-36CAA138B3D9}" type="pres">
      <dgm:prSet presAssocID="{5FB8506F-236C-4346-94BD-A7DFE432D5CE}" presName="nodeRect" presStyleLbl="alignNode1" presStyleIdx="0" presStyleCnt="3">
        <dgm:presLayoutVars>
          <dgm:bulletEnabled val="1"/>
        </dgm:presLayoutVars>
      </dgm:prSet>
      <dgm:spPr/>
    </dgm:pt>
    <dgm:pt modelId="{F75DCE87-71F9-FF44-BB75-0A179151E23C}" type="pres">
      <dgm:prSet presAssocID="{202B46CF-9741-4B46-AF83-4DB9F6C293FB}" presName="sibTrans" presStyleCnt="0"/>
      <dgm:spPr/>
    </dgm:pt>
    <dgm:pt modelId="{10701FC4-1D0E-AF4F-A026-D56D75007F5E}" type="pres">
      <dgm:prSet presAssocID="{57BEA88F-03C7-4EA0-9298-97E762D6A5C5}" presName="compositeNode" presStyleCnt="0">
        <dgm:presLayoutVars>
          <dgm:bulletEnabled val="1"/>
        </dgm:presLayoutVars>
      </dgm:prSet>
      <dgm:spPr/>
    </dgm:pt>
    <dgm:pt modelId="{61FB9ECE-1409-0945-9F28-AE328D8AC429}" type="pres">
      <dgm:prSet presAssocID="{57BEA88F-03C7-4EA0-9298-97E762D6A5C5}" presName="bgRect" presStyleLbl="alignNode1" presStyleIdx="1" presStyleCnt="3"/>
      <dgm:spPr/>
    </dgm:pt>
    <dgm:pt modelId="{B1F42633-DBA0-374B-ADA4-B0376B4F81D0}" type="pres">
      <dgm:prSet presAssocID="{96080878-A34F-495E-8341-28C2B54AA0BC}" presName="sibTransNodeRect" presStyleLbl="alignNode1" presStyleIdx="1" presStyleCnt="3">
        <dgm:presLayoutVars>
          <dgm:chMax val="0"/>
          <dgm:bulletEnabled val="1"/>
        </dgm:presLayoutVars>
      </dgm:prSet>
      <dgm:spPr/>
    </dgm:pt>
    <dgm:pt modelId="{4C9EF33D-236C-3949-A50E-54712E64033B}" type="pres">
      <dgm:prSet presAssocID="{57BEA88F-03C7-4EA0-9298-97E762D6A5C5}" presName="nodeRect" presStyleLbl="alignNode1" presStyleIdx="1" presStyleCnt="3">
        <dgm:presLayoutVars>
          <dgm:bulletEnabled val="1"/>
        </dgm:presLayoutVars>
      </dgm:prSet>
      <dgm:spPr/>
    </dgm:pt>
    <dgm:pt modelId="{89CBFF60-4573-524E-A29B-6FDE8224D0A0}" type="pres">
      <dgm:prSet presAssocID="{96080878-A34F-495E-8341-28C2B54AA0BC}" presName="sibTrans" presStyleCnt="0"/>
      <dgm:spPr/>
    </dgm:pt>
    <dgm:pt modelId="{72258EF7-4667-8148-B838-9BDC7B6A3CCE}" type="pres">
      <dgm:prSet presAssocID="{E82A76AB-5984-4460-A29B-CB1B0A939A4E}" presName="compositeNode" presStyleCnt="0">
        <dgm:presLayoutVars>
          <dgm:bulletEnabled val="1"/>
        </dgm:presLayoutVars>
      </dgm:prSet>
      <dgm:spPr/>
    </dgm:pt>
    <dgm:pt modelId="{0CAF8788-63F3-D542-B22F-01F1675613F2}" type="pres">
      <dgm:prSet presAssocID="{E82A76AB-5984-4460-A29B-CB1B0A939A4E}" presName="bgRect" presStyleLbl="alignNode1" presStyleIdx="2" presStyleCnt="3"/>
      <dgm:spPr/>
    </dgm:pt>
    <dgm:pt modelId="{33DFF481-6C17-B04A-89A1-BAD14AA2D183}" type="pres">
      <dgm:prSet presAssocID="{7689FB6D-5EE4-403C-8A86-F08E4143232D}" presName="sibTransNodeRect" presStyleLbl="alignNode1" presStyleIdx="2" presStyleCnt="3">
        <dgm:presLayoutVars>
          <dgm:chMax val="0"/>
          <dgm:bulletEnabled val="1"/>
        </dgm:presLayoutVars>
      </dgm:prSet>
      <dgm:spPr/>
    </dgm:pt>
    <dgm:pt modelId="{191BB7AD-98E1-7740-8168-BFE768EE2C23}" type="pres">
      <dgm:prSet presAssocID="{E82A76AB-5984-4460-A29B-CB1B0A939A4E}" presName="nodeRect" presStyleLbl="alignNode1" presStyleIdx="2" presStyleCnt="3">
        <dgm:presLayoutVars>
          <dgm:bulletEnabled val="1"/>
        </dgm:presLayoutVars>
      </dgm:prSet>
      <dgm:spPr/>
    </dgm:pt>
  </dgm:ptLst>
  <dgm:cxnLst>
    <dgm:cxn modelId="{8F3E6700-5B28-3844-8829-2285C26D44A2}" type="presOf" srcId="{7689FB6D-5EE4-403C-8A86-F08E4143232D}" destId="{33DFF481-6C17-B04A-89A1-BAD14AA2D183}" srcOrd="0" destOrd="0" presId="urn:microsoft.com/office/officeart/2016/7/layout/LinearBlockProcessNumbered"/>
    <dgm:cxn modelId="{BED9BB0E-DBC0-E04A-ADDC-A2B84DB14313}" type="presOf" srcId="{57BEA88F-03C7-4EA0-9298-97E762D6A5C5}" destId="{61FB9ECE-1409-0945-9F28-AE328D8AC429}" srcOrd="0" destOrd="0" presId="urn:microsoft.com/office/officeart/2016/7/layout/LinearBlockProcessNumbered"/>
    <dgm:cxn modelId="{CE071944-9DD8-4F43-B1B9-EFDDB5DEBC0C}" srcId="{4F2DD6B0-B902-4BC7-95BD-D24EE4D86AD6}" destId="{57BEA88F-03C7-4EA0-9298-97E762D6A5C5}" srcOrd="1" destOrd="0" parTransId="{C7CECFDB-4065-4FC6-8A55-C3A135E9C46C}" sibTransId="{96080878-A34F-495E-8341-28C2B54AA0BC}"/>
    <dgm:cxn modelId="{7B5B5B4D-E3F1-BA49-860D-CAB7EC4C94F9}" type="presOf" srcId="{E82A76AB-5984-4460-A29B-CB1B0A939A4E}" destId="{191BB7AD-98E1-7740-8168-BFE768EE2C23}" srcOrd="1" destOrd="0" presId="urn:microsoft.com/office/officeart/2016/7/layout/LinearBlockProcessNumbered"/>
    <dgm:cxn modelId="{43060155-510D-824F-A612-D601A887874C}" type="presOf" srcId="{202B46CF-9741-4B46-AF83-4DB9F6C293FB}" destId="{293E76FA-299A-C445-97BA-7955708F01BB}" srcOrd="0" destOrd="0" presId="urn:microsoft.com/office/officeart/2016/7/layout/LinearBlockProcessNumbered"/>
    <dgm:cxn modelId="{1C16DA58-E4EB-4B4C-8C9B-BE062EDDC877}" type="presOf" srcId="{5FB8506F-236C-4346-94BD-A7DFE432D5CE}" destId="{C304841E-9CA4-504D-AA65-36CAA138B3D9}" srcOrd="1" destOrd="0" presId="urn:microsoft.com/office/officeart/2016/7/layout/LinearBlockProcessNumbered"/>
    <dgm:cxn modelId="{9D597D69-C3B3-7748-BC4F-DD7420125223}" type="presOf" srcId="{57BEA88F-03C7-4EA0-9298-97E762D6A5C5}" destId="{4C9EF33D-236C-3949-A50E-54712E64033B}" srcOrd="1" destOrd="0" presId="urn:microsoft.com/office/officeart/2016/7/layout/LinearBlockProcessNumbered"/>
    <dgm:cxn modelId="{C8EF558C-82AF-4EA9-A0B1-0932D6E00D2F}" srcId="{4F2DD6B0-B902-4BC7-95BD-D24EE4D86AD6}" destId="{E82A76AB-5984-4460-A29B-CB1B0A939A4E}" srcOrd="2" destOrd="0" parTransId="{CD4B5A46-73E8-46DF-9F14-ECB99E180B7B}" sibTransId="{7689FB6D-5EE4-403C-8A86-F08E4143232D}"/>
    <dgm:cxn modelId="{D1336C95-1FE1-4E4F-B9D2-00E677EE2500}" type="presOf" srcId="{5FB8506F-236C-4346-94BD-A7DFE432D5CE}" destId="{4DB320C5-AA07-8B41-B7A4-CD45057BF7E5}" srcOrd="0" destOrd="0" presId="urn:microsoft.com/office/officeart/2016/7/layout/LinearBlockProcessNumbered"/>
    <dgm:cxn modelId="{E7AC6499-096D-4DE8-995B-F4007D33C380}" srcId="{4F2DD6B0-B902-4BC7-95BD-D24EE4D86AD6}" destId="{5FB8506F-236C-4346-94BD-A7DFE432D5CE}" srcOrd="0" destOrd="0" parTransId="{752A4016-6D26-4AB3-ABEA-264CD27FD210}" sibTransId="{202B46CF-9741-4B46-AF83-4DB9F6C293FB}"/>
    <dgm:cxn modelId="{44C5E9D5-002C-4342-93AE-7F6C50AF6A84}" type="presOf" srcId="{4F2DD6B0-B902-4BC7-95BD-D24EE4D86AD6}" destId="{63433475-1600-EA46-BF1A-C7C01B5215CF}" srcOrd="0" destOrd="0" presId="urn:microsoft.com/office/officeart/2016/7/layout/LinearBlockProcessNumbered"/>
    <dgm:cxn modelId="{BCE08CDB-9BB7-CA4E-B116-748FD21F2B44}" type="presOf" srcId="{E82A76AB-5984-4460-A29B-CB1B0A939A4E}" destId="{0CAF8788-63F3-D542-B22F-01F1675613F2}" srcOrd="0" destOrd="0" presId="urn:microsoft.com/office/officeart/2016/7/layout/LinearBlockProcessNumbered"/>
    <dgm:cxn modelId="{5B6A46E3-0880-2147-89A8-217FB24B2275}" type="presOf" srcId="{96080878-A34F-495E-8341-28C2B54AA0BC}" destId="{B1F42633-DBA0-374B-ADA4-B0376B4F81D0}" srcOrd="0" destOrd="0" presId="urn:microsoft.com/office/officeart/2016/7/layout/LinearBlockProcessNumbered"/>
    <dgm:cxn modelId="{3ECC78A0-DA9E-8645-9320-585191890170}" type="presParOf" srcId="{63433475-1600-EA46-BF1A-C7C01B5215CF}" destId="{80FC8C28-2663-0040-8413-0647F9E044E6}" srcOrd="0" destOrd="0" presId="urn:microsoft.com/office/officeart/2016/7/layout/LinearBlockProcessNumbered"/>
    <dgm:cxn modelId="{AD5418B8-0EB5-F54C-9F85-428BB31AE300}" type="presParOf" srcId="{80FC8C28-2663-0040-8413-0647F9E044E6}" destId="{4DB320C5-AA07-8B41-B7A4-CD45057BF7E5}" srcOrd="0" destOrd="0" presId="urn:microsoft.com/office/officeart/2016/7/layout/LinearBlockProcessNumbered"/>
    <dgm:cxn modelId="{2BD332B1-4E21-5B40-A03D-66DE54F15E4C}" type="presParOf" srcId="{80FC8C28-2663-0040-8413-0647F9E044E6}" destId="{293E76FA-299A-C445-97BA-7955708F01BB}" srcOrd="1" destOrd="0" presId="urn:microsoft.com/office/officeart/2016/7/layout/LinearBlockProcessNumbered"/>
    <dgm:cxn modelId="{F5A82DA3-F501-0C4E-81EE-967E020D4CC9}" type="presParOf" srcId="{80FC8C28-2663-0040-8413-0647F9E044E6}" destId="{C304841E-9CA4-504D-AA65-36CAA138B3D9}" srcOrd="2" destOrd="0" presId="urn:microsoft.com/office/officeart/2016/7/layout/LinearBlockProcessNumbered"/>
    <dgm:cxn modelId="{CAE7B65D-D6D9-CE44-97AC-806C613DEC0B}" type="presParOf" srcId="{63433475-1600-EA46-BF1A-C7C01B5215CF}" destId="{F75DCE87-71F9-FF44-BB75-0A179151E23C}" srcOrd="1" destOrd="0" presId="urn:microsoft.com/office/officeart/2016/7/layout/LinearBlockProcessNumbered"/>
    <dgm:cxn modelId="{DC38E854-7D0E-6D47-85C3-74AF162CABB8}" type="presParOf" srcId="{63433475-1600-EA46-BF1A-C7C01B5215CF}" destId="{10701FC4-1D0E-AF4F-A026-D56D75007F5E}" srcOrd="2" destOrd="0" presId="urn:microsoft.com/office/officeart/2016/7/layout/LinearBlockProcessNumbered"/>
    <dgm:cxn modelId="{58F51354-A052-4249-874B-43FA06987875}" type="presParOf" srcId="{10701FC4-1D0E-AF4F-A026-D56D75007F5E}" destId="{61FB9ECE-1409-0945-9F28-AE328D8AC429}" srcOrd="0" destOrd="0" presId="urn:microsoft.com/office/officeart/2016/7/layout/LinearBlockProcessNumbered"/>
    <dgm:cxn modelId="{E43B3621-1D00-FF42-BE40-A9D1DE564C43}" type="presParOf" srcId="{10701FC4-1D0E-AF4F-A026-D56D75007F5E}" destId="{B1F42633-DBA0-374B-ADA4-B0376B4F81D0}" srcOrd="1" destOrd="0" presId="urn:microsoft.com/office/officeart/2016/7/layout/LinearBlockProcessNumbered"/>
    <dgm:cxn modelId="{D4279FC8-935B-5949-A345-EE5C48CA1FCD}" type="presParOf" srcId="{10701FC4-1D0E-AF4F-A026-D56D75007F5E}" destId="{4C9EF33D-236C-3949-A50E-54712E64033B}" srcOrd="2" destOrd="0" presId="urn:microsoft.com/office/officeart/2016/7/layout/LinearBlockProcessNumbered"/>
    <dgm:cxn modelId="{43043AEF-CFA7-6442-A207-22D2E3232460}" type="presParOf" srcId="{63433475-1600-EA46-BF1A-C7C01B5215CF}" destId="{89CBFF60-4573-524E-A29B-6FDE8224D0A0}" srcOrd="3" destOrd="0" presId="urn:microsoft.com/office/officeart/2016/7/layout/LinearBlockProcessNumbered"/>
    <dgm:cxn modelId="{525F6799-61A0-5149-B7D2-95EB2B4C9D86}" type="presParOf" srcId="{63433475-1600-EA46-BF1A-C7C01B5215CF}" destId="{72258EF7-4667-8148-B838-9BDC7B6A3CCE}" srcOrd="4" destOrd="0" presId="urn:microsoft.com/office/officeart/2016/7/layout/LinearBlockProcessNumbered"/>
    <dgm:cxn modelId="{938A86C7-4E46-7F48-8D70-2F04F6C75DC9}" type="presParOf" srcId="{72258EF7-4667-8148-B838-9BDC7B6A3CCE}" destId="{0CAF8788-63F3-D542-B22F-01F1675613F2}" srcOrd="0" destOrd="0" presId="urn:microsoft.com/office/officeart/2016/7/layout/LinearBlockProcessNumbered"/>
    <dgm:cxn modelId="{BA07D80C-BC21-244A-AB87-2245C6EF8A4E}" type="presParOf" srcId="{72258EF7-4667-8148-B838-9BDC7B6A3CCE}" destId="{33DFF481-6C17-B04A-89A1-BAD14AA2D183}" srcOrd="1" destOrd="0" presId="urn:microsoft.com/office/officeart/2016/7/layout/LinearBlockProcessNumbered"/>
    <dgm:cxn modelId="{09E43208-CBF9-C345-9A1C-EC872E23338B}" type="presParOf" srcId="{72258EF7-4667-8148-B838-9BDC7B6A3CCE}" destId="{191BB7AD-98E1-7740-8168-BFE768EE2C23}" srcOrd="2" destOrd="0" presId="urn:microsoft.com/office/officeart/2016/7/layout/LinearBlockProcessNumbered"/>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CB23FE7-C4F1-429B-BA2D-D06C6784C72E}"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899E7CBF-38CA-4E49-BA0E-F8F45373D71B}">
      <dgm:prSet/>
      <dgm:spPr/>
      <dgm:t>
        <a:bodyPr/>
        <a:lstStyle/>
        <a:p>
          <a:r>
            <a:rPr lang="en-US" dirty="0"/>
            <a:t>There are some circumstances where is unfair to deny a TUE to an athlete who has tested positive and can’t meet all the criteria for TUE</a:t>
          </a:r>
        </a:p>
      </dgm:t>
    </dgm:pt>
    <dgm:pt modelId="{9A86CDAF-BC31-470D-92FC-195FB38E86B0}" type="parTrans" cxnId="{C8C6B204-A275-4456-85C6-C1A59B95A914}">
      <dgm:prSet/>
      <dgm:spPr/>
      <dgm:t>
        <a:bodyPr/>
        <a:lstStyle/>
        <a:p>
          <a:endParaRPr lang="en-US"/>
        </a:p>
      </dgm:t>
    </dgm:pt>
    <dgm:pt modelId="{68A6FACE-C8DA-4E37-8A87-A86CB892C3B0}" type="sibTrans" cxnId="{C8C6B204-A275-4456-85C6-C1A59B95A914}">
      <dgm:prSet/>
      <dgm:spPr/>
      <dgm:t>
        <a:bodyPr/>
        <a:lstStyle/>
        <a:p>
          <a:endParaRPr lang="en-US"/>
        </a:p>
      </dgm:t>
    </dgm:pt>
    <dgm:pt modelId="{A2B96ABD-05FA-4502-9047-137B5425DD90}">
      <dgm:prSet/>
      <dgm:spPr/>
      <dgm:t>
        <a:bodyPr/>
        <a:lstStyle/>
        <a:p>
          <a:r>
            <a:rPr lang="en-US" dirty="0"/>
            <a:t>Medical file must be provided </a:t>
          </a:r>
        </a:p>
        <a:p>
          <a:r>
            <a:rPr lang="en-US" dirty="0"/>
            <a:t>Feasible explanation of the circumstances must be provided</a:t>
          </a:r>
        </a:p>
      </dgm:t>
    </dgm:pt>
    <dgm:pt modelId="{6AC524BA-782F-478E-A1A9-FB2A5D2E3B5B}" type="parTrans" cxnId="{37EE4FE3-9D65-4CBB-A029-2D0C04E2E353}">
      <dgm:prSet/>
      <dgm:spPr/>
      <dgm:t>
        <a:bodyPr/>
        <a:lstStyle/>
        <a:p>
          <a:endParaRPr lang="en-US"/>
        </a:p>
      </dgm:t>
    </dgm:pt>
    <dgm:pt modelId="{732DBFC5-1512-4C8B-88AF-0E12328DD0CC}" type="sibTrans" cxnId="{37EE4FE3-9D65-4CBB-A029-2D0C04E2E353}">
      <dgm:prSet/>
      <dgm:spPr/>
      <dgm:t>
        <a:bodyPr/>
        <a:lstStyle/>
        <a:p>
          <a:endParaRPr lang="en-US"/>
        </a:p>
      </dgm:t>
    </dgm:pt>
    <dgm:pt modelId="{0033D8FE-B5A8-4A16-80E8-6DFC37B925CD}">
      <dgm:prSet/>
      <dgm:spPr/>
      <dgm:t>
        <a:bodyPr/>
        <a:lstStyle/>
        <a:p>
          <a:r>
            <a:rPr lang="en-US" dirty="0"/>
            <a:t>ITA TUEC will consider the application</a:t>
          </a:r>
        </a:p>
      </dgm:t>
    </dgm:pt>
    <dgm:pt modelId="{DFC9768B-C1AB-46B1-8404-A0F9100D706A}" type="parTrans" cxnId="{BDADA4AD-CEE2-4F1C-89F3-8D9D5B8F12C1}">
      <dgm:prSet/>
      <dgm:spPr/>
      <dgm:t>
        <a:bodyPr/>
        <a:lstStyle/>
        <a:p>
          <a:endParaRPr lang="en-US"/>
        </a:p>
      </dgm:t>
    </dgm:pt>
    <dgm:pt modelId="{F9990B97-1286-45DD-A844-21BD1CD3F56F}" type="sibTrans" cxnId="{BDADA4AD-CEE2-4F1C-89F3-8D9D5B8F12C1}">
      <dgm:prSet/>
      <dgm:spPr/>
      <dgm:t>
        <a:bodyPr/>
        <a:lstStyle/>
        <a:p>
          <a:endParaRPr lang="en-US"/>
        </a:p>
      </dgm:t>
    </dgm:pt>
    <dgm:pt modelId="{316918B9-64FF-4EFB-B942-F718B4DE4432}">
      <dgm:prSet/>
      <dgm:spPr/>
      <dgm:t>
        <a:bodyPr/>
        <a:lstStyle/>
        <a:p>
          <a:r>
            <a:rPr lang="en-US"/>
            <a:t>If favourable they will recommend that a TUE is provided</a:t>
          </a:r>
        </a:p>
      </dgm:t>
    </dgm:pt>
    <dgm:pt modelId="{361EFE1F-DDCE-46FE-925B-3320B942759A}" type="parTrans" cxnId="{D211227A-1FF1-458A-9BE1-6E81536DAA04}">
      <dgm:prSet/>
      <dgm:spPr/>
      <dgm:t>
        <a:bodyPr/>
        <a:lstStyle/>
        <a:p>
          <a:endParaRPr lang="en-US"/>
        </a:p>
      </dgm:t>
    </dgm:pt>
    <dgm:pt modelId="{30E1D4AF-A9F5-4815-BD44-37681D1973BA}" type="sibTrans" cxnId="{D211227A-1FF1-458A-9BE1-6E81536DAA04}">
      <dgm:prSet/>
      <dgm:spPr/>
      <dgm:t>
        <a:bodyPr/>
        <a:lstStyle/>
        <a:p>
          <a:endParaRPr lang="en-US"/>
        </a:p>
      </dgm:t>
    </dgm:pt>
    <dgm:pt modelId="{426A3F57-815F-4A17-B7C9-9C28B8E7C796}">
      <dgm:prSet/>
      <dgm:spPr/>
      <dgm:t>
        <a:bodyPr/>
        <a:lstStyle/>
        <a:p>
          <a:r>
            <a:rPr lang="en-US" dirty="0"/>
            <a:t>WADA needs to receive the athlete’s file to approve the recommendation provided by ITA/WSK</a:t>
          </a:r>
        </a:p>
      </dgm:t>
    </dgm:pt>
    <dgm:pt modelId="{3E54461F-C085-486A-9E04-A6316B9CE9F2}" type="parTrans" cxnId="{749A86AB-7577-4AB2-AA88-A35422BDE726}">
      <dgm:prSet/>
      <dgm:spPr/>
      <dgm:t>
        <a:bodyPr/>
        <a:lstStyle/>
        <a:p>
          <a:endParaRPr lang="en-US"/>
        </a:p>
      </dgm:t>
    </dgm:pt>
    <dgm:pt modelId="{C8EBECBA-5645-4F85-9F77-F17A0440B8CE}" type="sibTrans" cxnId="{749A86AB-7577-4AB2-AA88-A35422BDE726}">
      <dgm:prSet/>
      <dgm:spPr/>
      <dgm:t>
        <a:bodyPr/>
        <a:lstStyle/>
        <a:p>
          <a:endParaRPr lang="en-US"/>
        </a:p>
      </dgm:t>
    </dgm:pt>
    <dgm:pt modelId="{4010419C-2284-41B3-AE0B-BE3EDCE5D2A8}">
      <dgm:prSet/>
      <dgm:spPr/>
      <dgm:t>
        <a:bodyPr/>
        <a:lstStyle/>
        <a:p>
          <a:r>
            <a:rPr lang="en-US"/>
            <a:t>Should be a very rare situation</a:t>
          </a:r>
        </a:p>
      </dgm:t>
    </dgm:pt>
    <dgm:pt modelId="{513721F9-A9D3-4DF5-BF00-F5E38AEF4922}" type="parTrans" cxnId="{CC464427-33DE-4291-8944-94AE9F20040F}">
      <dgm:prSet/>
      <dgm:spPr/>
      <dgm:t>
        <a:bodyPr/>
        <a:lstStyle/>
        <a:p>
          <a:endParaRPr lang="en-US"/>
        </a:p>
      </dgm:t>
    </dgm:pt>
    <dgm:pt modelId="{3887E78F-BF23-4499-A9D1-A239DB4FAB33}" type="sibTrans" cxnId="{CC464427-33DE-4291-8944-94AE9F20040F}">
      <dgm:prSet/>
      <dgm:spPr/>
      <dgm:t>
        <a:bodyPr/>
        <a:lstStyle/>
        <a:p>
          <a:endParaRPr lang="en-US"/>
        </a:p>
      </dgm:t>
    </dgm:pt>
    <dgm:pt modelId="{04412DA3-7EFC-0946-B921-2CCEDEE7D8D6}" type="pres">
      <dgm:prSet presAssocID="{3CB23FE7-C4F1-429B-BA2D-D06C6784C72E}" presName="diagram" presStyleCnt="0">
        <dgm:presLayoutVars>
          <dgm:dir/>
          <dgm:resizeHandles val="exact"/>
        </dgm:presLayoutVars>
      </dgm:prSet>
      <dgm:spPr/>
    </dgm:pt>
    <dgm:pt modelId="{F8CBFA01-98F7-E148-AB98-BD45C8649FDD}" type="pres">
      <dgm:prSet presAssocID="{899E7CBF-38CA-4E49-BA0E-F8F45373D71B}" presName="node" presStyleLbl="node1" presStyleIdx="0" presStyleCnt="6">
        <dgm:presLayoutVars>
          <dgm:bulletEnabled val="1"/>
        </dgm:presLayoutVars>
      </dgm:prSet>
      <dgm:spPr/>
    </dgm:pt>
    <dgm:pt modelId="{FA3B8D6F-05A0-4B47-9FB7-475BA34F5537}" type="pres">
      <dgm:prSet presAssocID="{68A6FACE-C8DA-4E37-8A87-A86CB892C3B0}" presName="sibTrans" presStyleCnt="0"/>
      <dgm:spPr/>
    </dgm:pt>
    <dgm:pt modelId="{D9274573-5433-714C-8FF8-CA00276C071F}" type="pres">
      <dgm:prSet presAssocID="{A2B96ABD-05FA-4502-9047-137B5425DD90}" presName="node" presStyleLbl="node1" presStyleIdx="1" presStyleCnt="6">
        <dgm:presLayoutVars>
          <dgm:bulletEnabled val="1"/>
        </dgm:presLayoutVars>
      </dgm:prSet>
      <dgm:spPr/>
    </dgm:pt>
    <dgm:pt modelId="{2E04162C-9E2B-7743-A590-0ECBC1C10D2C}" type="pres">
      <dgm:prSet presAssocID="{732DBFC5-1512-4C8B-88AF-0E12328DD0CC}" presName="sibTrans" presStyleCnt="0"/>
      <dgm:spPr/>
    </dgm:pt>
    <dgm:pt modelId="{6191A154-11B6-054E-8F56-F04DA98AD621}" type="pres">
      <dgm:prSet presAssocID="{0033D8FE-B5A8-4A16-80E8-6DFC37B925CD}" presName="node" presStyleLbl="node1" presStyleIdx="2" presStyleCnt="6">
        <dgm:presLayoutVars>
          <dgm:bulletEnabled val="1"/>
        </dgm:presLayoutVars>
      </dgm:prSet>
      <dgm:spPr/>
    </dgm:pt>
    <dgm:pt modelId="{BE57DAF0-FCDB-E24D-A829-E34039860D43}" type="pres">
      <dgm:prSet presAssocID="{F9990B97-1286-45DD-A844-21BD1CD3F56F}" presName="sibTrans" presStyleCnt="0"/>
      <dgm:spPr/>
    </dgm:pt>
    <dgm:pt modelId="{B43981CD-D0E1-474A-840D-E5242CD958E2}" type="pres">
      <dgm:prSet presAssocID="{316918B9-64FF-4EFB-B942-F718B4DE4432}" presName="node" presStyleLbl="node1" presStyleIdx="3" presStyleCnt="6">
        <dgm:presLayoutVars>
          <dgm:bulletEnabled val="1"/>
        </dgm:presLayoutVars>
      </dgm:prSet>
      <dgm:spPr/>
    </dgm:pt>
    <dgm:pt modelId="{3CF60935-CDDE-8343-9E14-8703D997808A}" type="pres">
      <dgm:prSet presAssocID="{30E1D4AF-A9F5-4815-BD44-37681D1973BA}" presName="sibTrans" presStyleCnt="0"/>
      <dgm:spPr/>
    </dgm:pt>
    <dgm:pt modelId="{926A892E-F334-7249-BEF9-6A90330E50F0}" type="pres">
      <dgm:prSet presAssocID="{426A3F57-815F-4A17-B7C9-9C28B8E7C796}" presName="node" presStyleLbl="node1" presStyleIdx="4" presStyleCnt="6">
        <dgm:presLayoutVars>
          <dgm:bulletEnabled val="1"/>
        </dgm:presLayoutVars>
      </dgm:prSet>
      <dgm:spPr/>
    </dgm:pt>
    <dgm:pt modelId="{80AA54A7-ABD9-6B48-8E25-08D801B28E41}" type="pres">
      <dgm:prSet presAssocID="{C8EBECBA-5645-4F85-9F77-F17A0440B8CE}" presName="sibTrans" presStyleCnt="0"/>
      <dgm:spPr/>
    </dgm:pt>
    <dgm:pt modelId="{C9167261-7AA4-DC4F-817A-17FB428FE02E}" type="pres">
      <dgm:prSet presAssocID="{4010419C-2284-41B3-AE0B-BE3EDCE5D2A8}" presName="node" presStyleLbl="node1" presStyleIdx="5" presStyleCnt="6">
        <dgm:presLayoutVars>
          <dgm:bulletEnabled val="1"/>
        </dgm:presLayoutVars>
      </dgm:prSet>
      <dgm:spPr/>
    </dgm:pt>
  </dgm:ptLst>
  <dgm:cxnLst>
    <dgm:cxn modelId="{7B6DF002-0460-1F47-82DC-C77DADC32286}" type="presOf" srcId="{A2B96ABD-05FA-4502-9047-137B5425DD90}" destId="{D9274573-5433-714C-8FF8-CA00276C071F}" srcOrd="0" destOrd="0" presId="urn:microsoft.com/office/officeart/2005/8/layout/default"/>
    <dgm:cxn modelId="{C8C6B204-A275-4456-85C6-C1A59B95A914}" srcId="{3CB23FE7-C4F1-429B-BA2D-D06C6784C72E}" destId="{899E7CBF-38CA-4E49-BA0E-F8F45373D71B}" srcOrd="0" destOrd="0" parTransId="{9A86CDAF-BC31-470D-92FC-195FB38E86B0}" sibTransId="{68A6FACE-C8DA-4E37-8A87-A86CB892C3B0}"/>
    <dgm:cxn modelId="{CC464427-33DE-4291-8944-94AE9F20040F}" srcId="{3CB23FE7-C4F1-429B-BA2D-D06C6784C72E}" destId="{4010419C-2284-41B3-AE0B-BE3EDCE5D2A8}" srcOrd="5" destOrd="0" parTransId="{513721F9-A9D3-4DF5-BF00-F5E38AEF4922}" sibTransId="{3887E78F-BF23-4499-A9D1-A239DB4FAB33}"/>
    <dgm:cxn modelId="{0775ED36-C182-FB47-BC6B-502EC82E9A65}" type="presOf" srcId="{899E7CBF-38CA-4E49-BA0E-F8F45373D71B}" destId="{F8CBFA01-98F7-E148-AB98-BD45C8649FDD}" srcOrd="0" destOrd="0" presId="urn:microsoft.com/office/officeart/2005/8/layout/default"/>
    <dgm:cxn modelId="{64A29541-329C-7042-BECF-6C3BB0CB38E6}" type="presOf" srcId="{4010419C-2284-41B3-AE0B-BE3EDCE5D2A8}" destId="{C9167261-7AA4-DC4F-817A-17FB428FE02E}" srcOrd="0" destOrd="0" presId="urn:microsoft.com/office/officeart/2005/8/layout/default"/>
    <dgm:cxn modelId="{C8B22C58-72FF-AD44-AC45-FF67443391F2}" type="presOf" srcId="{316918B9-64FF-4EFB-B942-F718B4DE4432}" destId="{B43981CD-D0E1-474A-840D-E5242CD958E2}" srcOrd="0" destOrd="0" presId="urn:microsoft.com/office/officeart/2005/8/layout/default"/>
    <dgm:cxn modelId="{A3487358-F316-F143-AFE6-770FCBAEB403}" type="presOf" srcId="{3CB23FE7-C4F1-429B-BA2D-D06C6784C72E}" destId="{04412DA3-7EFC-0946-B921-2CCEDEE7D8D6}" srcOrd="0" destOrd="0" presId="urn:microsoft.com/office/officeart/2005/8/layout/default"/>
    <dgm:cxn modelId="{C69D8B74-1854-7F49-98FB-47E79911F9E2}" type="presOf" srcId="{0033D8FE-B5A8-4A16-80E8-6DFC37B925CD}" destId="{6191A154-11B6-054E-8F56-F04DA98AD621}" srcOrd="0" destOrd="0" presId="urn:microsoft.com/office/officeart/2005/8/layout/default"/>
    <dgm:cxn modelId="{D211227A-1FF1-458A-9BE1-6E81536DAA04}" srcId="{3CB23FE7-C4F1-429B-BA2D-D06C6784C72E}" destId="{316918B9-64FF-4EFB-B942-F718B4DE4432}" srcOrd="3" destOrd="0" parTransId="{361EFE1F-DDCE-46FE-925B-3320B942759A}" sibTransId="{30E1D4AF-A9F5-4815-BD44-37681D1973BA}"/>
    <dgm:cxn modelId="{1D17EE7F-02DF-2A42-8857-4FF54073B325}" type="presOf" srcId="{426A3F57-815F-4A17-B7C9-9C28B8E7C796}" destId="{926A892E-F334-7249-BEF9-6A90330E50F0}" srcOrd="0" destOrd="0" presId="urn:microsoft.com/office/officeart/2005/8/layout/default"/>
    <dgm:cxn modelId="{749A86AB-7577-4AB2-AA88-A35422BDE726}" srcId="{3CB23FE7-C4F1-429B-BA2D-D06C6784C72E}" destId="{426A3F57-815F-4A17-B7C9-9C28B8E7C796}" srcOrd="4" destOrd="0" parTransId="{3E54461F-C085-486A-9E04-A6316B9CE9F2}" sibTransId="{C8EBECBA-5645-4F85-9F77-F17A0440B8CE}"/>
    <dgm:cxn modelId="{BDADA4AD-CEE2-4F1C-89F3-8D9D5B8F12C1}" srcId="{3CB23FE7-C4F1-429B-BA2D-D06C6784C72E}" destId="{0033D8FE-B5A8-4A16-80E8-6DFC37B925CD}" srcOrd="2" destOrd="0" parTransId="{DFC9768B-C1AB-46B1-8404-A0F9100D706A}" sibTransId="{F9990B97-1286-45DD-A844-21BD1CD3F56F}"/>
    <dgm:cxn modelId="{37EE4FE3-9D65-4CBB-A029-2D0C04E2E353}" srcId="{3CB23FE7-C4F1-429B-BA2D-D06C6784C72E}" destId="{A2B96ABD-05FA-4502-9047-137B5425DD90}" srcOrd="1" destOrd="0" parTransId="{6AC524BA-782F-478E-A1A9-FB2A5D2E3B5B}" sibTransId="{732DBFC5-1512-4C8B-88AF-0E12328DD0CC}"/>
    <dgm:cxn modelId="{AF3F89B7-DC6B-754B-AB51-4BAA61866814}" type="presParOf" srcId="{04412DA3-7EFC-0946-B921-2CCEDEE7D8D6}" destId="{F8CBFA01-98F7-E148-AB98-BD45C8649FDD}" srcOrd="0" destOrd="0" presId="urn:microsoft.com/office/officeart/2005/8/layout/default"/>
    <dgm:cxn modelId="{1646E28B-1E7D-704C-9772-8E17C71A424D}" type="presParOf" srcId="{04412DA3-7EFC-0946-B921-2CCEDEE7D8D6}" destId="{FA3B8D6F-05A0-4B47-9FB7-475BA34F5537}" srcOrd="1" destOrd="0" presId="urn:microsoft.com/office/officeart/2005/8/layout/default"/>
    <dgm:cxn modelId="{1A42708B-A3C3-4E46-90AD-710676799DD8}" type="presParOf" srcId="{04412DA3-7EFC-0946-B921-2CCEDEE7D8D6}" destId="{D9274573-5433-714C-8FF8-CA00276C071F}" srcOrd="2" destOrd="0" presId="urn:microsoft.com/office/officeart/2005/8/layout/default"/>
    <dgm:cxn modelId="{CF88A9A9-8676-E84D-BD4B-4B226F86D924}" type="presParOf" srcId="{04412DA3-7EFC-0946-B921-2CCEDEE7D8D6}" destId="{2E04162C-9E2B-7743-A590-0ECBC1C10D2C}" srcOrd="3" destOrd="0" presId="urn:microsoft.com/office/officeart/2005/8/layout/default"/>
    <dgm:cxn modelId="{D0DFF4E1-A411-1F48-B89C-17A6733B4C8A}" type="presParOf" srcId="{04412DA3-7EFC-0946-B921-2CCEDEE7D8D6}" destId="{6191A154-11B6-054E-8F56-F04DA98AD621}" srcOrd="4" destOrd="0" presId="urn:microsoft.com/office/officeart/2005/8/layout/default"/>
    <dgm:cxn modelId="{69A8663A-7FEE-FF4E-8A42-A480CFAA1E71}" type="presParOf" srcId="{04412DA3-7EFC-0946-B921-2CCEDEE7D8D6}" destId="{BE57DAF0-FCDB-E24D-A829-E34039860D43}" srcOrd="5" destOrd="0" presId="urn:microsoft.com/office/officeart/2005/8/layout/default"/>
    <dgm:cxn modelId="{CEA79BA3-823F-C14E-9EB3-B0AD09FF23F3}" type="presParOf" srcId="{04412DA3-7EFC-0946-B921-2CCEDEE7D8D6}" destId="{B43981CD-D0E1-474A-840D-E5242CD958E2}" srcOrd="6" destOrd="0" presId="urn:microsoft.com/office/officeart/2005/8/layout/default"/>
    <dgm:cxn modelId="{EB232E1D-E6EE-C345-97D1-B7155A1E11F3}" type="presParOf" srcId="{04412DA3-7EFC-0946-B921-2CCEDEE7D8D6}" destId="{3CF60935-CDDE-8343-9E14-8703D997808A}" srcOrd="7" destOrd="0" presId="urn:microsoft.com/office/officeart/2005/8/layout/default"/>
    <dgm:cxn modelId="{F7AE5F7F-00E9-C841-B78A-E88914963273}" type="presParOf" srcId="{04412DA3-7EFC-0946-B921-2CCEDEE7D8D6}" destId="{926A892E-F334-7249-BEF9-6A90330E50F0}" srcOrd="8" destOrd="0" presId="urn:microsoft.com/office/officeart/2005/8/layout/default"/>
    <dgm:cxn modelId="{2C644673-63B1-714A-A0A6-15A4268FA49D}" type="presParOf" srcId="{04412DA3-7EFC-0946-B921-2CCEDEE7D8D6}" destId="{80AA54A7-ABD9-6B48-8E25-08D801B28E41}" srcOrd="9" destOrd="0" presId="urn:microsoft.com/office/officeart/2005/8/layout/default"/>
    <dgm:cxn modelId="{C95959FE-3149-7846-8067-A59A9D5CB8EC}" type="presParOf" srcId="{04412DA3-7EFC-0946-B921-2CCEDEE7D8D6}" destId="{C9167261-7AA4-DC4F-817A-17FB428FE02E}"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CEBEF7FE-41CC-4B27-91CD-99900970282A}" type="doc">
      <dgm:prSet loTypeId="urn:microsoft.com/office/officeart/2016/7/layout/LinearBlockProcessNumbered" loCatId="process" qsTypeId="urn:microsoft.com/office/officeart/2005/8/quickstyle/simple2" qsCatId="simple" csTypeId="urn:microsoft.com/office/officeart/2005/8/colors/colorful2" csCatId="colorful"/>
      <dgm:spPr/>
      <dgm:t>
        <a:bodyPr/>
        <a:lstStyle/>
        <a:p>
          <a:endParaRPr lang="en-US"/>
        </a:p>
      </dgm:t>
    </dgm:pt>
    <dgm:pt modelId="{3B5444E2-DD76-415B-9DB8-05C3A0697F5D}">
      <dgm:prSet/>
      <dgm:spPr/>
      <dgm:t>
        <a:bodyPr/>
        <a:lstStyle/>
        <a:p>
          <a:r>
            <a:rPr lang="en-US"/>
            <a:t>TUEs are issued for a named medication, a named dosage range and for a specific period of time</a:t>
          </a:r>
        </a:p>
      </dgm:t>
    </dgm:pt>
    <dgm:pt modelId="{2EB5A1A0-0728-4FA0-8825-9BD0079513DD}" type="parTrans" cxnId="{9883D253-4A56-4CEB-89DE-231C3F4BA200}">
      <dgm:prSet/>
      <dgm:spPr/>
      <dgm:t>
        <a:bodyPr/>
        <a:lstStyle/>
        <a:p>
          <a:endParaRPr lang="en-US"/>
        </a:p>
      </dgm:t>
    </dgm:pt>
    <dgm:pt modelId="{16BDFF30-A1CF-4B99-9638-ED5809150FAB}" type="sibTrans" cxnId="{9883D253-4A56-4CEB-89DE-231C3F4BA200}">
      <dgm:prSet phldrT="01"/>
      <dgm:spPr/>
      <dgm:t>
        <a:bodyPr/>
        <a:lstStyle/>
        <a:p>
          <a:r>
            <a:rPr lang="en-US"/>
            <a:t>01</a:t>
          </a:r>
        </a:p>
      </dgm:t>
    </dgm:pt>
    <dgm:pt modelId="{8DBA3A72-883C-4FFC-8FBA-DC195539046B}">
      <dgm:prSet/>
      <dgm:spPr/>
      <dgm:t>
        <a:bodyPr/>
        <a:lstStyle/>
        <a:p>
          <a:r>
            <a:rPr lang="en-US"/>
            <a:t>It is the athlete’s responsibility to notify treatment and dosage changes for consideration of TUE committee</a:t>
          </a:r>
        </a:p>
      </dgm:t>
    </dgm:pt>
    <dgm:pt modelId="{7DA24AFB-EB5E-4724-BF5C-4B343EE77407}" type="parTrans" cxnId="{B28721EC-C7E4-4CD2-BE67-CA0A31FEC5A4}">
      <dgm:prSet/>
      <dgm:spPr/>
      <dgm:t>
        <a:bodyPr/>
        <a:lstStyle/>
        <a:p>
          <a:endParaRPr lang="en-US"/>
        </a:p>
      </dgm:t>
    </dgm:pt>
    <dgm:pt modelId="{D1C6A50D-E1B4-446C-93A6-477B7D03EBDC}" type="sibTrans" cxnId="{B28721EC-C7E4-4CD2-BE67-CA0A31FEC5A4}">
      <dgm:prSet phldrT="02"/>
      <dgm:spPr/>
      <dgm:t>
        <a:bodyPr/>
        <a:lstStyle/>
        <a:p>
          <a:r>
            <a:rPr lang="en-US"/>
            <a:t>02</a:t>
          </a:r>
        </a:p>
      </dgm:t>
    </dgm:pt>
    <dgm:pt modelId="{1C395C9D-BD60-4D50-8BA7-B169F6710E39}">
      <dgm:prSet/>
      <dgm:spPr/>
      <dgm:t>
        <a:bodyPr/>
        <a:lstStyle/>
        <a:p>
          <a:r>
            <a:rPr lang="en-US"/>
            <a:t>Some TUEs have conditions attached eg submit evidence of annual review</a:t>
          </a:r>
        </a:p>
      </dgm:t>
    </dgm:pt>
    <dgm:pt modelId="{7CE4D220-0DF2-4DC1-9A07-84DC3B6E62F6}" type="parTrans" cxnId="{380C5987-5D38-4587-8F93-53389216D709}">
      <dgm:prSet/>
      <dgm:spPr/>
      <dgm:t>
        <a:bodyPr/>
        <a:lstStyle/>
        <a:p>
          <a:endParaRPr lang="en-US"/>
        </a:p>
      </dgm:t>
    </dgm:pt>
    <dgm:pt modelId="{A0BC9021-CBFF-4050-BAF4-24E5B2C29B61}" type="sibTrans" cxnId="{380C5987-5D38-4587-8F93-53389216D709}">
      <dgm:prSet phldrT="03"/>
      <dgm:spPr/>
      <dgm:t>
        <a:bodyPr/>
        <a:lstStyle/>
        <a:p>
          <a:r>
            <a:rPr lang="en-US"/>
            <a:t>03</a:t>
          </a:r>
        </a:p>
      </dgm:t>
    </dgm:pt>
    <dgm:pt modelId="{9004A3B5-FA2E-4CD9-B214-073E445F95D1}">
      <dgm:prSet/>
      <dgm:spPr/>
      <dgm:t>
        <a:bodyPr/>
        <a:lstStyle/>
        <a:p>
          <a:r>
            <a:rPr lang="en-US"/>
            <a:t>It is the athlete’s responsibility to comply with this conditions </a:t>
          </a:r>
        </a:p>
      </dgm:t>
    </dgm:pt>
    <dgm:pt modelId="{5BDF7FA5-E706-41D8-96B6-52A74D84B5B1}" type="parTrans" cxnId="{36593E04-4C7E-4388-9846-5F840526BA85}">
      <dgm:prSet/>
      <dgm:spPr/>
      <dgm:t>
        <a:bodyPr/>
        <a:lstStyle/>
        <a:p>
          <a:endParaRPr lang="en-US"/>
        </a:p>
      </dgm:t>
    </dgm:pt>
    <dgm:pt modelId="{7B25CA86-5CAC-42A7-A6A7-32BC3B09C9B3}" type="sibTrans" cxnId="{36593E04-4C7E-4388-9846-5F840526BA85}">
      <dgm:prSet phldrT="04"/>
      <dgm:spPr/>
      <dgm:t>
        <a:bodyPr/>
        <a:lstStyle/>
        <a:p>
          <a:r>
            <a:rPr lang="en-US"/>
            <a:t>04</a:t>
          </a:r>
        </a:p>
      </dgm:t>
    </dgm:pt>
    <dgm:pt modelId="{22DF8410-2D1C-ED44-B38A-11E3D432D5CC}" type="pres">
      <dgm:prSet presAssocID="{CEBEF7FE-41CC-4B27-91CD-99900970282A}" presName="Name0" presStyleCnt="0">
        <dgm:presLayoutVars>
          <dgm:animLvl val="lvl"/>
          <dgm:resizeHandles val="exact"/>
        </dgm:presLayoutVars>
      </dgm:prSet>
      <dgm:spPr/>
    </dgm:pt>
    <dgm:pt modelId="{7E2A8A85-DEEA-C848-B61B-DDFDA1222023}" type="pres">
      <dgm:prSet presAssocID="{3B5444E2-DD76-415B-9DB8-05C3A0697F5D}" presName="compositeNode" presStyleCnt="0">
        <dgm:presLayoutVars>
          <dgm:bulletEnabled val="1"/>
        </dgm:presLayoutVars>
      </dgm:prSet>
      <dgm:spPr/>
    </dgm:pt>
    <dgm:pt modelId="{50AF6905-3D37-3741-93F8-ABEC4AFDD46B}" type="pres">
      <dgm:prSet presAssocID="{3B5444E2-DD76-415B-9DB8-05C3A0697F5D}" presName="bgRect" presStyleLbl="alignNode1" presStyleIdx="0" presStyleCnt="4"/>
      <dgm:spPr/>
    </dgm:pt>
    <dgm:pt modelId="{E262E96F-895B-6F48-8963-EC5BD7265F6F}" type="pres">
      <dgm:prSet presAssocID="{16BDFF30-A1CF-4B99-9638-ED5809150FAB}" presName="sibTransNodeRect" presStyleLbl="alignNode1" presStyleIdx="0" presStyleCnt="4">
        <dgm:presLayoutVars>
          <dgm:chMax val="0"/>
          <dgm:bulletEnabled val="1"/>
        </dgm:presLayoutVars>
      </dgm:prSet>
      <dgm:spPr/>
    </dgm:pt>
    <dgm:pt modelId="{6703BEC4-908D-D548-B903-A9BCC9805412}" type="pres">
      <dgm:prSet presAssocID="{3B5444E2-DD76-415B-9DB8-05C3A0697F5D}" presName="nodeRect" presStyleLbl="alignNode1" presStyleIdx="0" presStyleCnt="4">
        <dgm:presLayoutVars>
          <dgm:bulletEnabled val="1"/>
        </dgm:presLayoutVars>
      </dgm:prSet>
      <dgm:spPr/>
    </dgm:pt>
    <dgm:pt modelId="{BB8FF988-7A21-2143-8D46-3CB2C538FF0C}" type="pres">
      <dgm:prSet presAssocID="{16BDFF30-A1CF-4B99-9638-ED5809150FAB}" presName="sibTrans" presStyleCnt="0"/>
      <dgm:spPr/>
    </dgm:pt>
    <dgm:pt modelId="{FCF769DB-D235-614A-B7F6-99ECACD3A240}" type="pres">
      <dgm:prSet presAssocID="{8DBA3A72-883C-4FFC-8FBA-DC195539046B}" presName="compositeNode" presStyleCnt="0">
        <dgm:presLayoutVars>
          <dgm:bulletEnabled val="1"/>
        </dgm:presLayoutVars>
      </dgm:prSet>
      <dgm:spPr/>
    </dgm:pt>
    <dgm:pt modelId="{5F2E7814-86BD-FA4E-9E17-B4DF90750052}" type="pres">
      <dgm:prSet presAssocID="{8DBA3A72-883C-4FFC-8FBA-DC195539046B}" presName="bgRect" presStyleLbl="alignNode1" presStyleIdx="1" presStyleCnt="4"/>
      <dgm:spPr/>
    </dgm:pt>
    <dgm:pt modelId="{92B2BE5E-0DB1-8043-AD86-8C34BE5E066B}" type="pres">
      <dgm:prSet presAssocID="{D1C6A50D-E1B4-446C-93A6-477B7D03EBDC}" presName="sibTransNodeRect" presStyleLbl="alignNode1" presStyleIdx="1" presStyleCnt="4">
        <dgm:presLayoutVars>
          <dgm:chMax val="0"/>
          <dgm:bulletEnabled val="1"/>
        </dgm:presLayoutVars>
      </dgm:prSet>
      <dgm:spPr/>
    </dgm:pt>
    <dgm:pt modelId="{D287A1E1-5AFA-BA4F-A105-E5C0AADC0B39}" type="pres">
      <dgm:prSet presAssocID="{8DBA3A72-883C-4FFC-8FBA-DC195539046B}" presName="nodeRect" presStyleLbl="alignNode1" presStyleIdx="1" presStyleCnt="4">
        <dgm:presLayoutVars>
          <dgm:bulletEnabled val="1"/>
        </dgm:presLayoutVars>
      </dgm:prSet>
      <dgm:spPr/>
    </dgm:pt>
    <dgm:pt modelId="{1AD0CAA7-9196-FB4A-B90F-49ABA63A5786}" type="pres">
      <dgm:prSet presAssocID="{D1C6A50D-E1B4-446C-93A6-477B7D03EBDC}" presName="sibTrans" presStyleCnt="0"/>
      <dgm:spPr/>
    </dgm:pt>
    <dgm:pt modelId="{27A122A5-A342-704F-997D-E1A7B00DFC74}" type="pres">
      <dgm:prSet presAssocID="{1C395C9D-BD60-4D50-8BA7-B169F6710E39}" presName="compositeNode" presStyleCnt="0">
        <dgm:presLayoutVars>
          <dgm:bulletEnabled val="1"/>
        </dgm:presLayoutVars>
      </dgm:prSet>
      <dgm:spPr/>
    </dgm:pt>
    <dgm:pt modelId="{0F6A2D74-C170-3C45-B888-C72C4154C077}" type="pres">
      <dgm:prSet presAssocID="{1C395C9D-BD60-4D50-8BA7-B169F6710E39}" presName="bgRect" presStyleLbl="alignNode1" presStyleIdx="2" presStyleCnt="4"/>
      <dgm:spPr/>
    </dgm:pt>
    <dgm:pt modelId="{829F150B-C225-F743-8C50-8541C6DEB5C1}" type="pres">
      <dgm:prSet presAssocID="{A0BC9021-CBFF-4050-BAF4-24E5B2C29B61}" presName="sibTransNodeRect" presStyleLbl="alignNode1" presStyleIdx="2" presStyleCnt="4">
        <dgm:presLayoutVars>
          <dgm:chMax val="0"/>
          <dgm:bulletEnabled val="1"/>
        </dgm:presLayoutVars>
      </dgm:prSet>
      <dgm:spPr/>
    </dgm:pt>
    <dgm:pt modelId="{21301061-63A3-4549-8322-200ED406CB63}" type="pres">
      <dgm:prSet presAssocID="{1C395C9D-BD60-4D50-8BA7-B169F6710E39}" presName="nodeRect" presStyleLbl="alignNode1" presStyleIdx="2" presStyleCnt="4">
        <dgm:presLayoutVars>
          <dgm:bulletEnabled val="1"/>
        </dgm:presLayoutVars>
      </dgm:prSet>
      <dgm:spPr/>
    </dgm:pt>
    <dgm:pt modelId="{D62AE94D-C4D8-4849-B06A-D0C9EF368FAB}" type="pres">
      <dgm:prSet presAssocID="{A0BC9021-CBFF-4050-BAF4-24E5B2C29B61}" presName="sibTrans" presStyleCnt="0"/>
      <dgm:spPr/>
    </dgm:pt>
    <dgm:pt modelId="{64BD4763-6313-ED48-BADA-49B4BE1818D1}" type="pres">
      <dgm:prSet presAssocID="{9004A3B5-FA2E-4CD9-B214-073E445F95D1}" presName="compositeNode" presStyleCnt="0">
        <dgm:presLayoutVars>
          <dgm:bulletEnabled val="1"/>
        </dgm:presLayoutVars>
      </dgm:prSet>
      <dgm:spPr/>
    </dgm:pt>
    <dgm:pt modelId="{894276FA-38B8-B743-AE32-DD361139F12C}" type="pres">
      <dgm:prSet presAssocID="{9004A3B5-FA2E-4CD9-B214-073E445F95D1}" presName="bgRect" presStyleLbl="alignNode1" presStyleIdx="3" presStyleCnt="4"/>
      <dgm:spPr/>
    </dgm:pt>
    <dgm:pt modelId="{1FD74B33-D22A-BD4E-9BD6-DBB03DDEB263}" type="pres">
      <dgm:prSet presAssocID="{7B25CA86-5CAC-42A7-A6A7-32BC3B09C9B3}" presName="sibTransNodeRect" presStyleLbl="alignNode1" presStyleIdx="3" presStyleCnt="4">
        <dgm:presLayoutVars>
          <dgm:chMax val="0"/>
          <dgm:bulletEnabled val="1"/>
        </dgm:presLayoutVars>
      </dgm:prSet>
      <dgm:spPr/>
    </dgm:pt>
    <dgm:pt modelId="{1C572083-E79F-B94C-A742-95B21625C5C4}" type="pres">
      <dgm:prSet presAssocID="{9004A3B5-FA2E-4CD9-B214-073E445F95D1}" presName="nodeRect" presStyleLbl="alignNode1" presStyleIdx="3" presStyleCnt="4">
        <dgm:presLayoutVars>
          <dgm:bulletEnabled val="1"/>
        </dgm:presLayoutVars>
      </dgm:prSet>
      <dgm:spPr/>
    </dgm:pt>
  </dgm:ptLst>
  <dgm:cxnLst>
    <dgm:cxn modelId="{4CB06603-DB18-0D43-B032-0887A0E9823A}" type="presOf" srcId="{9004A3B5-FA2E-4CD9-B214-073E445F95D1}" destId="{1C572083-E79F-B94C-A742-95B21625C5C4}" srcOrd="1" destOrd="0" presId="urn:microsoft.com/office/officeart/2016/7/layout/LinearBlockProcessNumbered"/>
    <dgm:cxn modelId="{36593E04-4C7E-4388-9846-5F840526BA85}" srcId="{CEBEF7FE-41CC-4B27-91CD-99900970282A}" destId="{9004A3B5-FA2E-4CD9-B214-073E445F95D1}" srcOrd="3" destOrd="0" parTransId="{5BDF7FA5-E706-41D8-96B6-52A74D84B5B1}" sibTransId="{7B25CA86-5CAC-42A7-A6A7-32BC3B09C9B3}"/>
    <dgm:cxn modelId="{AE693308-A01D-954A-8D08-6EAA5B6EA9FA}" type="presOf" srcId="{8DBA3A72-883C-4FFC-8FBA-DC195539046B}" destId="{5F2E7814-86BD-FA4E-9E17-B4DF90750052}" srcOrd="0" destOrd="0" presId="urn:microsoft.com/office/officeart/2016/7/layout/LinearBlockProcessNumbered"/>
    <dgm:cxn modelId="{6539E508-67DC-B447-8ACC-3FF49B5B28CE}" type="presOf" srcId="{9004A3B5-FA2E-4CD9-B214-073E445F95D1}" destId="{894276FA-38B8-B743-AE32-DD361139F12C}" srcOrd="0" destOrd="0" presId="urn:microsoft.com/office/officeart/2016/7/layout/LinearBlockProcessNumbered"/>
    <dgm:cxn modelId="{1E5DE20D-D2A6-BB42-8A35-5B35B24F523D}" type="presOf" srcId="{16BDFF30-A1CF-4B99-9638-ED5809150FAB}" destId="{E262E96F-895B-6F48-8963-EC5BD7265F6F}" srcOrd="0" destOrd="0" presId="urn:microsoft.com/office/officeart/2016/7/layout/LinearBlockProcessNumbered"/>
    <dgm:cxn modelId="{C8CF4C13-5065-354C-AF81-6047E41D8B76}" type="presOf" srcId="{3B5444E2-DD76-415B-9DB8-05C3A0697F5D}" destId="{50AF6905-3D37-3741-93F8-ABEC4AFDD46B}" srcOrd="0" destOrd="0" presId="urn:microsoft.com/office/officeart/2016/7/layout/LinearBlockProcessNumbered"/>
    <dgm:cxn modelId="{8998094C-E8CA-7B43-9BE6-BECCC9B29E12}" type="presOf" srcId="{D1C6A50D-E1B4-446C-93A6-477B7D03EBDC}" destId="{92B2BE5E-0DB1-8043-AD86-8C34BE5E066B}" srcOrd="0" destOrd="0" presId="urn:microsoft.com/office/officeart/2016/7/layout/LinearBlockProcessNumbered"/>
    <dgm:cxn modelId="{9883D253-4A56-4CEB-89DE-231C3F4BA200}" srcId="{CEBEF7FE-41CC-4B27-91CD-99900970282A}" destId="{3B5444E2-DD76-415B-9DB8-05C3A0697F5D}" srcOrd="0" destOrd="0" parTransId="{2EB5A1A0-0728-4FA0-8825-9BD0079513DD}" sibTransId="{16BDFF30-A1CF-4B99-9638-ED5809150FAB}"/>
    <dgm:cxn modelId="{BCB31B79-E353-AC4A-9DAF-A91A0D6D860C}" type="presOf" srcId="{CEBEF7FE-41CC-4B27-91CD-99900970282A}" destId="{22DF8410-2D1C-ED44-B38A-11E3D432D5CC}" srcOrd="0" destOrd="0" presId="urn:microsoft.com/office/officeart/2016/7/layout/LinearBlockProcessNumbered"/>
    <dgm:cxn modelId="{E659907F-7100-974A-AE89-69711750BDC2}" type="presOf" srcId="{7B25CA86-5CAC-42A7-A6A7-32BC3B09C9B3}" destId="{1FD74B33-D22A-BD4E-9BD6-DBB03DDEB263}" srcOrd="0" destOrd="0" presId="urn:microsoft.com/office/officeart/2016/7/layout/LinearBlockProcessNumbered"/>
    <dgm:cxn modelId="{380C5987-5D38-4587-8F93-53389216D709}" srcId="{CEBEF7FE-41CC-4B27-91CD-99900970282A}" destId="{1C395C9D-BD60-4D50-8BA7-B169F6710E39}" srcOrd="2" destOrd="0" parTransId="{7CE4D220-0DF2-4DC1-9A07-84DC3B6E62F6}" sibTransId="{A0BC9021-CBFF-4050-BAF4-24E5B2C29B61}"/>
    <dgm:cxn modelId="{4612AF8A-445A-6D4F-865D-CBF8D0C7C25E}" type="presOf" srcId="{A0BC9021-CBFF-4050-BAF4-24E5B2C29B61}" destId="{829F150B-C225-F743-8C50-8541C6DEB5C1}" srcOrd="0" destOrd="0" presId="urn:microsoft.com/office/officeart/2016/7/layout/LinearBlockProcessNumbered"/>
    <dgm:cxn modelId="{D18F789B-9765-304B-AC90-2391353FF342}" type="presOf" srcId="{1C395C9D-BD60-4D50-8BA7-B169F6710E39}" destId="{0F6A2D74-C170-3C45-B888-C72C4154C077}" srcOrd="0" destOrd="0" presId="urn:microsoft.com/office/officeart/2016/7/layout/LinearBlockProcessNumbered"/>
    <dgm:cxn modelId="{956EC9BC-DA51-ED4E-AEFA-4ECB8EC5ABFC}" type="presOf" srcId="{1C395C9D-BD60-4D50-8BA7-B169F6710E39}" destId="{21301061-63A3-4549-8322-200ED406CB63}" srcOrd="1" destOrd="0" presId="urn:microsoft.com/office/officeart/2016/7/layout/LinearBlockProcessNumbered"/>
    <dgm:cxn modelId="{38DA42D4-44CA-A745-A165-5B5BC33F1AEF}" type="presOf" srcId="{8DBA3A72-883C-4FFC-8FBA-DC195539046B}" destId="{D287A1E1-5AFA-BA4F-A105-E5C0AADC0B39}" srcOrd="1" destOrd="0" presId="urn:microsoft.com/office/officeart/2016/7/layout/LinearBlockProcessNumbered"/>
    <dgm:cxn modelId="{B28721EC-C7E4-4CD2-BE67-CA0A31FEC5A4}" srcId="{CEBEF7FE-41CC-4B27-91CD-99900970282A}" destId="{8DBA3A72-883C-4FFC-8FBA-DC195539046B}" srcOrd="1" destOrd="0" parTransId="{7DA24AFB-EB5E-4724-BF5C-4B343EE77407}" sibTransId="{D1C6A50D-E1B4-446C-93A6-477B7D03EBDC}"/>
    <dgm:cxn modelId="{5BAAD5F6-1744-B146-9FB5-C55925F6F555}" type="presOf" srcId="{3B5444E2-DD76-415B-9DB8-05C3A0697F5D}" destId="{6703BEC4-908D-D548-B903-A9BCC9805412}" srcOrd="1" destOrd="0" presId="urn:microsoft.com/office/officeart/2016/7/layout/LinearBlockProcessNumbered"/>
    <dgm:cxn modelId="{9BBDFB5D-0A3B-4A4A-BC0C-5896F50483ED}" type="presParOf" srcId="{22DF8410-2D1C-ED44-B38A-11E3D432D5CC}" destId="{7E2A8A85-DEEA-C848-B61B-DDFDA1222023}" srcOrd="0" destOrd="0" presId="urn:microsoft.com/office/officeart/2016/7/layout/LinearBlockProcessNumbered"/>
    <dgm:cxn modelId="{41DB7807-ACB2-FD40-B02C-F55CF642FEBA}" type="presParOf" srcId="{7E2A8A85-DEEA-C848-B61B-DDFDA1222023}" destId="{50AF6905-3D37-3741-93F8-ABEC4AFDD46B}" srcOrd="0" destOrd="0" presId="urn:microsoft.com/office/officeart/2016/7/layout/LinearBlockProcessNumbered"/>
    <dgm:cxn modelId="{812FEA50-292D-8046-8A59-F9F212089173}" type="presParOf" srcId="{7E2A8A85-DEEA-C848-B61B-DDFDA1222023}" destId="{E262E96F-895B-6F48-8963-EC5BD7265F6F}" srcOrd="1" destOrd="0" presId="urn:microsoft.com/office/officeart/2016/7/layout/LinearBlockProcessNumbered"/>
    <dgm:cxn modelId="{0360D376-9655-A740-932A-53452B36B2EA}" type="presParOf" srcId="{7E2A8A85-DEEA-C848-B61B-DDFDA1222023}" destId="{6703BEC4-908D-D548-B903-A9BCC9805412}" srcOrd="2" destOrd="0" presId="urn:microsoft.com/office/officeart/2016/7/layout/LinearBlockProcessNumbered"/>
    <dgm:cxn modelId="{BB8AA553-B758-FA47-B277-A628D27BF598}" type="presParOf" srcId="{22DF8410-2D1C-ED44-B38A-11E3D432D5CC}" destId="{BB8FF988-7A21-2143-8D46-3CB2C538FF0C}" srcOrd="1" destOrd="0" presId="urn:microsoft.com/office/officeart/2016/7/layout/LinearBlockProcessNumbered"/>
    <dgm:cxn modelId="{602B5125-3D0B-184C-97A3-496796F502C0}" type="presParOf" srcId="{22DF8410-2D1C-ED44-B38A-11E3D432D5CC}" destId="{FCF769DB-D235-614A-B7F6-99ECACD3A240}" srcOrd="2" destOrd="0" presId="urn:microsoft.com/office/officeart/2016/7/layout/LinearBlockProcessNumbered"/>
    <dgm:cxn modelId="{B6934D97-2C0A-A948-81F2-081BDD34D8C2}" type="presParOf" srcId="{FCF769DB-D235-614A-B7F6-99ECACD3A240}" destId="{5F2E7814-86BD-FA4E-9E17-B4DF90750052}" srcOrd="0" destOrd="0" presId="urn:microsoft.com/office/officeart/2016/7/layout/LinearBlockProcessNumbered"/>
    <dgm:cxn modelId="{88A5D744-70FC-7947-BE97-BAF4FBDEFF37}" type="presParOf" srcId="{FCF769DB-D235-614A-B7F6-99ECACD3A240}" destId="{92B2BE5E-0DB1-8043-AD86-8C34BE5E066B}" srcOrd="1" destOrd="0" presId="urn:microsoft.com/office/officeart/2016/7/layout/LinearBlockProcessNumbered"/>
    <dgm:cxn modelId="{EAD547DF-A788-AE46-9A9D-990483E2B336}" type="presParOf" srcId="{FCF769DB-D235-614A-B7F6-99ECACD3A240}" destId="{D287A1E1-5AFA-BA4F-A105-E5C0AADC0B39}" srcOrd="2" destOrd="0" presId="urn:microsoft.com/office/officeart/2016/7/layout/LinearBlockProcessNumbered"/>
    <dgm:cxn modelId="{5434998B-5FDC-B648-AEB4-DABDF0EDAB62}" type="presParOf" srcId="{22DF8410-2D1C-ED44-B38A-11E3D432D5CC}" destId="{1AD0CAA7-9196-FB4A-B90F-49ABA63A5786}" srcOrd="3" destOrd="0" presId="urn:microsoft.com/office/officeart/2016/7/layout/LinearBlockProcessNumbered"/>
    <dgm:cxn modelId="{54324635-C885-CD4B-9E16-990B7D70267F}" type="presParOf" srcId="{22DF8410-2D1C-ED44-B38A-11E3D432D5CC}" destId="{27A122A5-A342-704F-997D-E1A7B00DFC74}" srcOrd="4" destOrd="0" presId="urn:microsoft.com/office/officeart/2016/7/layout/LinearBlockProcessNumbered"/>
    <dgm:cxn modelId="{B2BD5E85-8A1F-D047-89C4-BC90132BA567}" type="presParOf" srcId="{27A122A5-A342-704F-997D-E1A7B00DFC74}" destId="{0F6A2D74-C170-3C45-B888-C72C4154C077}" srcOrd="0" destOrd="0" presId="urn:microsoft.com/office/officeart/2016/7/layout/LinearBlockProcessNumbered"/>
    <dgm:cxn modelId="{505149AC-64FB-1E4E-94DE-3B2C7607A623}" type="presParOf" srcId="{27A122A5-A342-704F-997D-E1A7B00DFC74}" destId="{829F150B-C225-F743-8C50-8541C6DEB5C1}" srcOrd="1" destOrd="0" presId="urn:microsoft.com/office/officeart/2016/7/layout/LinearBlockProcessNumbered"/>
    <dgm:cxn modelId="{89E559E3-C080-D54E-86D8-2A32381EC7A2}" type="presParOf" srcId="{27A122A5-A342-704F-997D-E1A7B00DFC74}" destId="{21301061-63A3-4549-8322-200ED406CB63}" srcOrd="2" destOrd="0" presId="urn:microsoft.com/office/officeart/2016/7/layout/LinearBlockProcessNumbered"/>
    <dgm:cxn modelId="{27700776-AFFC-A649-BEC6-E9042715BB51}" type="presParOf" srcId="{22DF8410-2D1C-ED44-B38A-11E3D432D5CC}" destId="{D62AE94D-C4D8-4849-B06A-D0C9EF368FAB}" srcOrd="5" destOrd="0" presId="urn:microsoft.com/office/officeart/2016/7/layout/LinearBlockProcessNumbered"/>
    <dgm:cxn modelId="{2F355FF1-CCE1-3141-A8E5-E64734DA0006}" type="presParOf" srcId="{22DF8410-2D1C-ED44-B38A-11E3D432D5CC}" destId="{64BD4763-6313-ED48-BADA-49B4BE1818D1}" srcOrd="6" destOrd="0" presId="urn:microsoft.com/office/officeart/2016/7/layout/LinearBlockProcessNumbered"/>
    <dgm:cxn modelId="{6EED3D8D-FF0A-F94F-B1DD-472A413982EB}" type="presParOf" srcId="{64BD4763-6313-ED48-BADA-49B4BE1818D1}" destId="{894276FA-38B8-B743-AE32-DD361139F12C}" srcOrd="0" destOrd="0" presId="urn:microsoft.com/office/officeart/2016/7/layout/LinearBlockProcessNumbered"/>
    <dgm:cxn modelId="{FBA6533F-CE7C-264B-A3D6-9CA6BB39C541}" type="presParOf" srcId="{64BD4763-6313-ED48-BADA-49B4BE1818D1}" destId="{1FD74B33-D22A-BD4E-9BD6-DBB03DDEB263}" srcOrd="1" destOrd="0" presId="urn:microsoft.com/office/officeart/2016/7/layout/LinearBlockProcessNumbered"/>
    <dgm:cxn modelId="{649A178A-C6E7-814A-8750-D05FAB627F35}" type="presParOf" srcId="{64BD4763-6313-ED48-BADA-49B4BE1818D1}" destId="{1C572083-E79F-B94C-A742-95B21625C5C4}" srcOrd="2" destOrd="0" presId="urn:microsoft.com/office/officeart/2016/7/layout/LinearBlockProcessNumbered"/>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BB1821EF-1922-4F44-A344-A2ADDF1292FF}" type="doc">
      <dgm:prSet loTypeId="urn:microsoft.com/office/officeart/2016/7/layout/LinearBlockProcessNumbered" loCatId="process" qsTypeId="urn:microsoft.com/office/officeart/2005/8/quickstyle/simple2" qsCatId="simple" csTypeId="urn:microsoft.com/office/officeart/2005/8/colors/colorful2" csCatId="colorful" phldr="1"/>
      <dgm:spPr/>
      <dgm:t>
        <a:bodyPr/>
        <a:lstStyle/>
        <a:p>
          <a:endParaRPr lang="en-US"/>
        </a:p>
      </dgm:t>
    </dgm:pt>
    <dgm:pt modelId="{846106AB-539E-4D55-B7EA-D3E25B1C3936}">
      <dgm:prSet/>
      <dgm:spPr/>
      <dgm:t>
        <a:bodyPr/>
        <a:lstStyle/>
        <a:p>
          <a:r>
            <a:rPr lang="en-US" dirty="0"/>
            <a:t>If you have a TUE provided by a NADO or another International Federation ITA/World Skate will </a:t>
          </a:r>
          <a:r>
            <a:rPr lang="en-US" dirty="0" err="1"/>
            <a:t>recognise</a:t>
          </a:r>
          <a:r>
            <a:rPr lang="en-US" dirty="0"/>
            <a:t> that TUE provided it has been issued in accordance with International standards for TUE</a:t>
          </a:r>
        </a:p>
      </dgm:t>
    </dgm:pt>
    <dgm:pt modelId="{5F297D0F-2F5D-4750-9FFF-2256C4B396F7}" type="parTrans" cxnId="{71903EF2-6DF2-4622-93D5-E972C940B8DD}">
      <dgm:prSet/>
      <dgm:spPr/>
      <dgm:t>
        <a:bodyPr/>
        <a:lstStyle/>
        <a:p>
          <a:endParaRPr lang="en-US"/>
        </a:p>
      </dgm:t>
    </dgm:pt>
    <dgm:pt modelId="{3E62A550-8ED5-4444-BDEC-68B9BF357F18}" type="sibTrans" cxnId="{71903EF2-6DF2-4622-93D5-E972C940B8DD}">
      <dgm:prSet phldrT="01" phldr="0"/>
      <dgm:spPr/>
      <dgm:t>
        <a:bodyPr/>
        <a:lstStyle/>
        <a:p>
          <a:r>
            <a:rPr lang="en-US"/>
            <a:t>01</a:t>
          </a:r>
        </a:p>
      </dgm:t>
    </dgm:pt>
    <dgm:pt modelId="{014063CF-E9E4-43C3-AD78-4CD7CE72419A}">
      <dgm:prSet/>
      <dgm:spPr/>
      <dgm:t>
        <a:bodyPr/>
        <a:lstStyle/>
        <a:p>
          <a:r>
            <a:rPr lang="en-US"/>
            <a:t>World Skate automatically recognises TUES issued by the following antidoping organisations:</a:t>
          </a:r>
        </a:p>
      </dgm:t>
    </dgm:pt>
    <dgm:pt modelId="{8DA3B192-99DA-4751-A6F1-2CA1D9F5F964}" type="parTrans" cxnId="{7B330C8D-37F0-4559-A38A-3162CB5C3DC0}">
      <dgm:prSet/>
      <dgm:spPr/>
      <dgm:t>
        <a:bodyPr/>
        <a:lstStyle/>
        <a:p>
          <a:endParaRPr lang="en-US"/>
        </a:p>
      </dgm:t>
    </dgm:pt>
    <dgm:pt modelId="{035216CF-5BC2-4EB9-99CF-F4AE28C26387}" type="sibTrans" cxnId="{7B330C8D-37F0-4559-A38A-3162CB5C3DC0}">
      <dgm:prSet phldrT="02" phldr="0"/>
      <dgm:spPr/>
      <dgm:t>
        <a:bodyPr/>
        <a:lstStyle/>
        <a:p>
          <a:r>
            <a:rPr lang="en-US"/>
            <a:t>02</a:t>
          </a:r>
        </a:p>
      </dgm:t>
    </dgm:pt>
    <dgm:pt modelId="{A7A32CF0-2768-48D5-ABC2-A6D58C8F1752}">
      <dgm:prSet/>
      <dgm:spPr/>
      <dgm:t>
        <a:bodyPr/>
        <a:lstStyle/>
        <a:p>
          <a:r>
            <a:rPr lang="en-US"/>
            <a:t>ASADA, USADA, NADA, DFSNZ, anti-doping UK, CCES, NADO-Italia, ISU</a:t>
          </a:r>
        </a:p>
      </dgm:t>
    </dgm:pt>
    <dgm:pt modelId="{623E831F-72A5-4666-A739-4CF385FD6E17}" type="parTrans" cxnId="{D56B3F4C-51CE-47F0-8CA7-BDCEFD1F1EE6}">
      <dgm:prSet/>
      <dgm:spPr/>
      <dgm:t>
        <a:bodyPr/>
        <a:lstStyle/>
        <a:p>
          <a:endParaRPr lang="en-US"/>
        </a:p>
      </dgm:t>
    </dgm:pt>
    <dgm:pt modelId="{1B038127-41B3-4D53-A0D9-606279F2DEBF}" type="sibTrans" cxnId="{D56B3F4C-51CE-47F0-8CA7-BDCEFD1F1EE6}">
      <dgm:prSet phldrT="03" phldr="0"/>
      <dgm:spPr/>
      <dgm:t>
        <a:bodyPr/>
        <a:lstStyle/>
        <a:p>
          <a:r>
            <a:rPr lang="en-US"/>
            <a:t>03</a:t>
          </a:r>
        </a:p>
      </dgm:t>
    </dgm:pt>
    <dgm:pt modelId="{C826C395-50D8-2F47-8DD0-63FD02C6E118}" type="pres">
      <dgm:prSet presAssocID="{BB1821EF-1922-4F44-A344-A2ADDF1292FF}" presName="Name0" presStyleCnt="0">
        <dgm:presLayoutVars>
          <dgm:animLvl val="lvl"/>
          <dgm:resizeHandles val="exact"/>
        </dgm:presLayoutVars>
      </dgm:prSet>
      <dgm:spPr/>
    </dgm:pt>
    <dgm:pt modelId="{E936B7D9-34EE-6F44-A227-0EDF39C5FBFB}" type="pres">
      <dgm:prSet presAssocID="{846106AB-539E-4D55-B7EA-D3E25B1C3936}" presName="compositeNode" presStyleCnt="0">
        <dgm:presLayoutVars>
          <dgm:bulletEnabled val="1"/>
        </dgm:presLayoutVars>
      </dgm:prSet>
      <dgm:spPr/>
    </dgm:pt>
    <dgm:pt modelId="{52CF1F7F-5DBC-0F4E-8236-2767E2278F96}" type="pres">
      <dgm:prSet presAssocID="{846106AB-539E-4D55-B7EA-D3E25B1C3936}" presName="bgRect" presStyleLbl="alignNode1" presStyleIdx="0" presStyleCnt="3"/>
      <dgm:spPr/>
    </dgm:pt>
    <dgm:pt modelId="{D9B590BD-C64E-1840-B895-D966D282C5B8}" type="pres">
      <dgm:prSet presAssocID="{3E62A550-8ED5-4444-BDEC-68B9BF357F18}" presName="sibTransNodeRect" presStyleLbl="alignNode1" presStyleIdx="0" presStyleCnt="3">
        <dgm:presLayoutVars>
          <dgm:chMax val="0"/>
          <dgm:bulletEnabled val="1"/>
        </dgm:presLayoutVars>
      </dgm:prSet>
      <dgm:spPr/>
    </dgm:pt>
    <dgm:pt modelId="{85927C04-48A3-1D44-AC4E-5FBB16BAFE4F}" type="pres">
      <dgm:prSet presAssocID="{846106AB-539E-4D55-B7EA-D3E25B1C3936}" presName="nodeRect" presStyleLbl="alignNode1" presStyleIdx="0" presStyleCnt="3">
        <dgm:presLayoutVars>
          <dgm:bulletEnabled val="1"/>
        </dgm:presLayoutVars>
      </dgm:prSet>
      <dgm:spPr/>
    </dgm:pt>
    <dgm:pt modelId="{FA7B3979-66F9-3147-AEA6-43A96AE829F8}" type="pres">
      <dgm:prSet presAssocID="{3E62A550-8ED5-4444-BDEC-68B9BF357F18}" presName="sibTrans" presStyleCnt="0"/>
      <dgm:spPr/>
    </dgm:pt>
    <dgm:pt modelId="{28B66ECB-7BA6-3040-9F39-568DBBEDD684}" type="pres">
      <dgm:prSet presAssocID="{014063CF-E9E4-43C3-AD78-4CD7CE72419A}" presName="compositeNode" presStyleCnt="0">
        <dgm:presLayoutVars>
          <dgm:bulletEnabled val="1"/>
        </dgm:presLayoutVars>
      </dgm:prSet>
      <dgm:spPr/>
    </dgm:pt>
    <dgm:pt modelId="{639A018D-9E4F-4945-8C3D-F058BCD0634C}" type="pres">
      <dgm:prSet presAssocID="{014063CF-E9E4-43C3-AD78-4CD7CE72419A}" presName="bgRect" presStyleLbl="alignNode1" presStyleIdx="1" presStyleCnt="3"/>
      <dgm:spPr/>
    </dgm:pt>
    <dgm:pt modelId="{A1170664-34F7-F24A-A52C-1A49EEAB9C31}" type="pres">
      <dgm:prSet presAssocID="{035216CF-5BC2-4EB9-99CF-F4AE28C26387}" presName="sibTransNodeRect" presStyleLbl="alignNode1" presStyleIdx="1" presStyleCnt="3">
        <dgm:presLayoutVars>
          <dgm:chMax val="0"/>
          <dgm:bulletEnabled val="1"/>
        </dgm:presLayoutVars>
      </dgm:prSet>
      <dgm:spPr/>
    </dgm:pt>
    <dgm:pt modelId="{3419F863-0A8C-CB45-887E-F72DE7D428A9}" type="pres">
      <dgm:prSet presAssocID="{014063CF-E9E4-43C3-AD78-4CD7CE72419A}" presName="nodeRect" presStyleLbl="alignNode1" presStyleIdx="1" presStyleCnt="3">
        <dgm:presLayoutVars>
          <dgm:bulletEnabled val="1"/>
        </dgm:presLayoutVars>
      </dgm:prSet>
      <dgm:spPr/>
    </dgm:pt>
    <dgm:pt modelId="{4C97868E-52AE-3C47-9190-F48310DE5C26}" type="pres">
      <dgm:prSet presAssocID="{035216CF-5BC2-4EB9-99CF-F4AE28C26387}" presName="sibTrans" presStyleCnt="0"/>
      <dgm:spPr/>
    </dgm:pt>
    <dgm:pt modelId="{A69D7F32-A067-DA47-934C-16588815B450}" type="pres">
      <dgm:prSet presAssocID="{A7A32CF0-2768-48D5-ABC2-A6D58C8F1752}" presName="compositeNode" presStyleCnt="0">
        <dgm:presLayoutVars>
          <dgm:bulletEnabled val="1"/>
        </dgm:presLayoutVars>
      </dgm:prSet>
      <dgm:spPr/>
    </dgm:pt>
    <dgm:pt modelId="{94E52EA7-FACF-7A47-9A77-F62DED77B51D}" type="pres">
      <dgm:prSet presAssocID="{A7A32CF0-2768-48D5-ABC2-A6D58C8F1752}" presName="bgRect" presStyleLbl="alignNode1" presStyleIdx="2" presStyleCnt="3"/>
      <dgm:spPr/>
    </dgm:pt>
    <dgm:pt modelId="{FFC7A274-57D9-E54C-9FD1-095BD2A3F51E}" type="pres">
      <dgm:prSet presAssocID="{1B038127-41B3-4D53-A0D9-606279F2DEBF}" presName="sibTransNodeRect" presStyleLbl="alignNode1" presStyleIdx="2" presStyleCnt="3">
        <dgm:presLayoutVars>
          <dgm:chMax val="0"/>
          <dgm:bulletEnabled val="1"/>
        </dgm:presLayoutVars>
      </dgm:prSet>
      <dgm:spPr/>
    </dgm:pt>
    <dgm:pt modelId="{4ABFB0CC-1CD0-AB48-A077-3E08B5CD8DD2}" type="pres">
      <dgm:prSet presAssocID="{A7A32CF0-2768-48D5-ABC2-A6D58C8F1752}" presName="nodeRect" presStyleLbl="alignNode1" presStyleIdx="2" presStyleCnt="3">
        <dgm:presLayoutVars>
          <dgm:bulletEnabled val="1"/>
        </dgm:presLayoutVars>
      </dgm:prSet>
      <dgm:spPr/>
    </dgm:pt>
  </dgm:ptLst>
  <dgm:cxnLst>
    <dgm:cxn modelId="{74F82A03-1A72-E944-A77E-A1301DA614A7}" type="presOf" srcId="{846106AB-539E-4D55-B7EA-D3E25B1C3936}" destId="{85927C04-48A3-1D44-AC4E-5FBB16BAFE4F}" srcOrd="1" destOrd="0" presId="urn:microsoft.com/office/officeart/2016/7/layout/LinearBlockProcessNumbered"/>
    <dgm:cxn modelId="{A2701914-C771-E84E-97A7-B00BFB87A3E8}" type="presOf" srcId="{846106AB-539E-4D55-B7EA-D3E25B1C3936}" destId="{52CF1F7F-5DBC-0F4E-8236-2767E2278F96}" srcOrd="0" destOrd="0" presId="urn:microsoft.com/office/officeart/2016/7/layout/LinearBlockProcessNumbered"/>
    <dgm:cxn modelId="{D56B3F4C-51CE-47F0-8CA7-BDCEFD1F1EE6}" srcId="{BB1821EF-1922-4F44-A344-A2ADDF1292FF}" destId="{A7A32CF0-2768-48D5-ABC2-A6D58C8F1752}" srcOrd="2" destOrd="0" parTransId="{623E831F-72A5-4666-A739-4CF385FD6E17}" sibTransId="{1B038127-41B3-4D53-A0D9-606279F2DEBF}"/>
    <dgm:cxn modelId="{B055B462-35C5-7148-9981-F714C7E3D411}" type="presOf" srcId="{BB1821EF-1922-4F44-A344-A2ADDF1292FF}" destId="{C826C395-50D8-2F47-8DD0-63FD02C6E118}" srcOrd="0" destOrd="0" presId="urn:microsoft.com/office/officeart/2016/7/layout/LinearBlockProcessNumbered"/>
    <dgm:cxn modelId="{7B330C8D-37F0-4559-A38A-3162CB5C3DC0}" srcId="{BB1821EF-1922-4F44-A344-A2ADDF1292FF}" destId="{014063CF-E9E4-43C3-AD78-4CD7CE72419A}" srcOrd="1" destOrd="0" parTransId="{8DA3B192-99DA-4751-A6F1-2CA1D9F5F964}" sibTransId="{035216CF-5BC2-4EB9-99CF-F4AE28C26387}"/>
    <dgm:cxn modelId="{F37705A7-87C4-7E46-B1F7-43B797F3D28E}" type="presOf" srcId="{A7A32CF0-2768-48D5-ABC2-A6D58C8F1752}" destId="{94E52EA7-FACF-7A47-9A77-F62DED77B51D}" srcOrd="0" destOrd="0" presId="urn:microsoft.com/office/officeart/2016/7/layout/LinearBlockProcessNumbered"/>
    <dgm:cxn modelId="{02EAF0C4-724F-6C4E-9A8A-790244D9E8B9}" type="presOf" srcId="{A7A32CF0-2768-48D5-ABC2-A6D58C8F1752}" destId="{4ABFB0CC-1CD0-AB48-A077-3E08B5CD8DD2}" srcOrd="1" destOrd="0" presId="urn:microsoft.com/office/officeart/2016/7/layout/LinearBlockProcessNumbered"/>
    <dgm:cxn modelId="{CD55CACF-2D09-6547-899D-28147D1CF385}" type="presOf" srcId="{014063CF-E9E4-43C3-AD78-4CD7CE72419A}" destId="{3419F863-0A8C-CB45-887E-F72DE7D428A9}" srcOrd="1" destOrd="0" presId="urn:microsoft.com/office/officeart/2016/7/layout/LinearBlockProcessNumbered"/>
    <dgm:cxn modelId="{58D04FD1-8F30-0043-83A1-A75CFB564AA4}" type="presOf" srcId="{3E62A550-8ED5-4444-BDEC-68B9BF357F18}" destId="{D9B590BD-C64E-1840-B895-D966D282C5B8}" srcOrd="0" destOrd="0" presId="urn:microsoft.com/office/officeart/2016/7/layout/LinearBlockProcessNumbered"/>
    <dgm:cxn modelId="{97FF7ED4-6352-D644-86BA-B881F746C804}" type="presOf" srcId="{035216CF-5BC2-4EB9-99CF-F4AE28C26387}" destId="{A1170664-34F7-F24A-A52C-1A49EEAB9C31}" srcOrd="0" destOrd="0" presId="urn:microsoft.com/office/officeart/2016/7/layout/LinearBlockProcessNumbered"/>
    <dgm:cxn modelId="{3786C8E7-7162-3C40-AF7E-6EF40CAD1E31}" type="presOf" srcId="{014063CF-E9E4-43C3-AD78-4CD7CE72419A}" destId="{639A018D-9E4F-4945-8C3D-F058BCD0634C}" srcOrd="0" destOrd="0" presId="urn:microsoft.com/office/officeart/2016/7/layout/LinearBlockProcessNumbered"/>
    <dgm:cxn modelId="{F5BC18F2-E216-9549-8460-A37EFD1C55A2}" type="presOf" srcId="{1B038127-41B3-4D53-A0D9-606279F2DEBF}" destId="{FFC7A274-57D9-E54C-9FD1-095BD2A3F51E}" srcOrd="0" destOrd="0" presId="urn:microsoft.com/office/officeart/2016/7/layout/LinearBlockProcessNumbered"/>
    <dgm:cxn modelId="{71903EF2-6DF2-4622-93D5-E972C940B8DD}" srcId="{BB1821EF-1922-4F44-A344-A2ADDF1292FF}" destId="{846106AB-539E-4D55-B7EA-D3E25B1C3936}" srcOrd="0" destOrd="0" parTransId="{5F297D0F-2F5D-4750-9FFF-2256C4B396F7}" sibTransId="{3E62A550-8ED5-4444-BDEC-68B9BF357F18}"/>
    <dgm:cxn modelId="{93CF8A1E-4C63-5B46-8FFD-62F5B47AA937}" type="presParOf" srcId="{C826C395-50D8-2F47-8DD0-63FD02C6E118}" destId="{E936B7D9-34EE-6F44-A227-0EDF39C5FBFB}" srcOrd="0" destOrd="0" presId="urn:microsoft.com/office/officeart/2016/7/layout/LinearBlockProcessNumbered"/>
    <dgm:cxn modelId="{BF40D622-D114-974E-94BD-9D50B6D9ECD8}" type="presParOf" srcId="{E936B7D9-34EE-6F44-A227-0EDF39C5FBFB}" destId="{52CF1F7F-5DBC-0F4E-8236-2767E2278F96}" srcOrd="0" destOrd="0" presId="urn:microsoft.com/office/officeart/2016/7/layout/LinearBlockProcessNumbered"/>
    <dgm:cxn modelId="{724A34BA-0725-0349-BB71-2A6033DD5A72}" type="presParOf" srcId="{E936B7D9-34EE-6F44-A227-0EDF39C5FBFB}" destId="{D9B590BD-C64E-1840-B895-D966D282C5B8}" srcOrd="1" destOrd="0" presId="urn:microsoft.com/office/officeart/2016/7/layout/LinearBlockProcessNumbered"/>
    <dgm:cxn modelId="{7E8A0D8C-BA24-6445-B0DB-C3332D9E8626}" type="presParOf" srcId="{E936B7D9-34EE-6F44-A227-0EDF39C5FBFB}" destId="{85927C04-48A3-1D44-AC4E-5FBB16BAFE4F}" srcOrd="2" destOrd="0" presId="urn:microsoft.com/office/officeart/2016/7/layout/LinearBlockProcessNumbered"/>
    <dgm:cxn modelId="{BC8B6335-6A7A-7647-BD44-C353459503B7}" type="presParOf" srcId="{C826C395-50D8-2F47-8DD0-63FD02C6E118}" destId="{FA7B3979-66F9-3147-AEA6-43A96AE829F8}" srcOrd="1" destOrd="0" presId="urn:microsoft.com/office/officeart/2016/7/layout/LinearBlockProcessNumbered"/>
    <dgm:cxn modelId="{06FD9296-734B-F34C-9176-06463AF8079F}" type="presParOf" srcId="{C826C395-50D8-2F47-8DD0-63FD02C6E118}" destId="{28B66ECB-7BA6-3040-9F39-568DBBEDD684}" srcOrd="2" destOrd="0" presId="urn:microsoft.com/office/officeart/2016/7/layout/LinearBlockProcessNumbered"/>
    <dgm:cxn modelId="{21268DBA-74DB-9041-8394-6B1D934B1D7F}" type="presParOf" srcId="{28B66ECB-7BA6-3040-9F39-568DBBEDD684}" destId="{639A018D-9E4F-4945-8C3D-F058BCD0634C}" srcOrd="0" destOrd="0" presId="urn:microsoft.com/office/officeart/2016/7/layout/LinearBlockProcessNumbered"/>
    <dgm:cxn modelId="{AE613720-6866-D04A-A6B8-5E059E9FED33}" type="presParOf" srcId="{28B66ECB-7BA6-3040-9F39-568DBBEDD684}" destId="{A1170664-34F7-F24A-A52C-1A49EEAB9C31}" srcOrd="1" destOrd="0" presId="urn:microsoft.com/office/officeart/2016/7/layout/LinearBlockProcessNumbered"/>
    <dgm:cxn modelId="{ED9ACC8D-0D8F-1645-833A-6F81AF652A4B}" type="presParOf" srcId="{28B66ECB-7BA6-3040-9F39-568DBBEDD684}" destId="{3419F863-0A8C-CB45-887E-F72DE7D428A9}" srcOrd="2" destOrd="0" presId="urn:microsoft.com/office/officeart/2016/7/layout/LinearBlockProcessNumbered"/>
    <dgm:cxn modelId="{6CF24176-1D73-F641-B7A3-CA1400923BA2}" type="presParOf" srcId="{C826C395-50D8-2F47-8DD0-63FD02C6E118}" destId="{4C97868E-52AE-3C47-9190-F48310DE5C26}" srcOrd="3" destOrd="0" presId="urn:microsoft.com/office/officeart/2016/7/layout/LinearBlockProcessNumbered"/>
    <dgm:cxn modelId="{D24D226A-1765-D442-B09A-48D1EC87FC53}" type="presParOf" srcId="{C826C395-50D8-2F47-8DD0-63FD02C6E118}" destId="{A69D7F32-A067-DA47-934C-16588815B450}" srcOrd="4" destOrd="0" presId="urn:microsoft.com/office/officeart/2016/7/layout/LinearBlockProcessNumbered"/>
    <dgm:cxn modelId="{1BD9B1F8-BFFA-B440-BD71-C90A24E987E9}" type="presParOf" srcId="{A69D7F32-A067-DA47-934C-16588815B450}" destId="{94E52EA7-FACF-7A47-9A77-F62DED77B51D}" srcOrd="0" destOrd="0" presId="urn:microsoft.com/office/officeart/2016/7/layout/LinearBlockProcessNumbered"/>
    <dgm:cxn modelId="{BF9706E1-54FB-E740-BAD3-6CBD5BF1BFFE}" type="presParOf" srcId="{A69D7F32-A067-DA47-934C-16588815B450}" destId="{FFC7A274-57D9-E54C-9FD1-095BD2A3F51E}" srcOrd="1" destOrd="0" presId="urn:microsoft.com/office/officeart/2016/7/layout/LinearBlockProcessNumbered"/>
    <dgm:cxn modelId="{AF35F41B-C81D-1B4F-95CB-FD38899FD14B}" type="presParOf" srcId="{A69D7F32-A067-DA47-934C-16588815B450}" destId="{4ABFB0CC-1CD0-AB48-A077-3E08B5CD8DD2}" srcOrd="2" destOrd="0" presId="urn:microsoft.com/office/officeart/2016/7/layout/LinearBlockProcessNumbered"/>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4222AB8-288B-4CA7-9D7D-DB9A431AE590}"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89744CDB-87E0-4A38-94E6-5D884E13FB1C}">
      <dgm:prSet/>
      <dgm:spPr/>
      <dgm:t>
        <a:bodyPr/>
        <a:lstStyle/>
        <a:p>
          <a:r>
            <a:rPr lang="en-US" dirty="0"/>
            <a:t>Glucocorticoid preparation give by mouth, Intramuscular injection, any other type of injection </a:t>
          </a:r>
          <a:r>
            <a:rPr lang="en-US" dirty="0" err="1"/>
            <a:t>eg</a:t>
          </a:r>
          <a:r>
            <a:rPr lang="en-US" dirty="0"/>
            <a:t> into a joint and around a </a:t>
          </a:r>
          <a:r>
            <a:rPr lang="en-US" dirty="0" err="1"/>
            <a:t>tendonand</a:t>
          </a:r>
          <a:r>
            <a:rPr lang="en-US" dirty="0"/>
            <a:t> via rectum are prohibited in competition</a:t>
          </a:r>
        </a:p>
      </dgm:t>
    </dgm:pt>
    <dgm:pt modelId="{06F08FB4-5788-4DBD-B791-A8FEED6A5E07}" type="parTrans" cxnId="{D8FEB65A-3FA0-4C17-9381-415B8931FBA4}">
      <dgm:prSet/>
      <dgm:spPr/>
      <dgm:t>
        <a:bodyPr/>
        <a:lstStyle/>
        <a:p>
          <a:endParaRPr lang="en-US"/>
        </a:p>
      </dgm:t>
    </dgm:pt>
    <dgm:pt modelId="{4DCD76F2-FF60-484B-A3C2-0BB0ED582931}" type="sibTrans" cxnId="{D8FEB65A-3FA0-4C17-9381-415B8931FBA4}">
      <dgm:prSet/>
      <dgm:spPr/>
      <dgm:t>
        <a:bodyPr/>
        <a:lstStyle/>
        <a:p>
          <a:endParaRPr lang="en-US"/>
        </a:p>
      </dgm:t>
    </dgm:pt>
    <dgm:pt modelId="{3F956DB3-C390-4432-BB7C-D2F866C13FB1}">
      <dgm:prSet/>
      <dgm:spPr/>
      <dgm:t>
        <a:bodyPr/>
        <a:lstStyle/>
        <a:p>
          <a:r>
            <a:rPr lang="en-US" dirty="0"/>
            <a:t>Glucocorticoid medications are permitted at all times via inhalation into the lungs, intranasally, and onto the skin. </a:t>
          </a:r>
          <a:r>
            <a:rPr lang="en-US" b="1" i="1" dirty="0"/>
            <a:t>Any injectable route of administration prohibited from 1 January 2022</a:t>
          </a:r>
        </a:p>
      </dgm:t>
    </dgm:pt>
    <dgm:pt modelId="{6D30A4D5-53B4-482F-994B-3A6D4560978A}" type="parTrans" cxnId="{5CFF58E6-3A6C-45B1-B035-579DB940C737}">
      <dgm:prSet/>
      <dgm:spPr/>
      <dgm:t>
        <a:bodyPr/>
        <a:lstStyle/>
        <a:p>
          <a:endParaRPr lang="en-US"/>
        </a:p>
      </dgm:t>
    </dgm:pt>
    <dgm:pt modelId="{69F56B69-0CFC-4277-B309-3FB0D59C11AF}" type="sibTrans" cxnId="{5CFF58E6-3A6C-45B1-B035-579DB940C737}">
      <dgm:prSet/>
      <dgm:spPr/>
      <dgm:t>
        <a:bodyPr/>
        <a:lstStyle/>
        <a:p>
          <a:endParaRPr lang="en-US"/>
        </a:p>
      </dgm:t>
    </dgm:pt>
    <dgm:pt modelId="{0BEC5407-A7F1-44A0-A5C8-A27E2ED9F00E}">
      <dgm:prSet/>
      <dgm:spPr/>
      <dgm:t>
        <a:bodyPr/>
        <a:lstStyle/>
        <a:p>
          <a:r>
            <a:rPr lang="en-US"/>
            <a:t>Any Glucocorticoid preparation needed for use in competition by prohibited methods needs a TUE</a:t>
          </a:r>
        </a:p>
      </dgm:t>
    </dgm:pt>
    <dgm:pt modelId="{591F4198-766B-4B55-81E0-4CE13BDF3245}" type="parTrans" cxnId="{B48BD4DC-9423-436B-9150-F0DE39423055}">
      <dgm:prSet/>
      <dgm:spPr/>
      <dgm:t>
        <a:bodyPr/>
        <a:lstStyle/>
        <a:p>
          <a:endParaRPr lang="en-US"/>
        </a:p>
      </dgm:t>
    </dgm:pt>
    <dgm:pt modelId="{3B75FBDF-C3FB-4E1F-9462-58388DFAFCB1}" type="sibTrans" cxnId="{B48BD4DC-9423-436B-9150-F0DE39423055}">
      <dgm:prSet/>
      <dgm:spPr/>
      <dgm:t>
        <a:bodyPr/>
        <a:lstStyle/>
        <a:p>
          <a:endParaRPr lang="en-US"/>
        </a:p>
      </dgm:t>
    </dgm:pt>
    <dgm:pt modelId="{C66EC668-C91B-4F83-89F4-7F899B8BAF02}" type="pres">
      <dgm:prSet presAssocID="{64222AB8-288B-4CA7-9D7D-DB9A431AE590}" presName="root" presStyleCnt="0">
        <dgm:presLayoutVars>
          <dgm:dir/>
          <dgm:resizeHandles val="exact"/>
        </dgm:presLayoutVars>
      </dgm:prSet>
      <dgm:spPr/>
    </dgm:pt>
    <dgm:pt modelId="{71CBA3DC-BDC7-488B-8F96-87E6930C49F8}" type="pres">
      <dgm:prSet presAssocID="{89744CDB-87E0-4A38-94E6-5D884E13FB1C}" presName="compNode" presStyleCnt="0"/>
      <dgm:spPr/>
    </dgm:pt>
    <dgm:pt modelId="{C52D4B12-A524-4E89-B2D3-95A60C448618}" type="pres">
      <dgm:prSet presAssocID="{89744CDB-87E0-4A38-94E6-5D884E13FB1C}" presName="bgRect" presStyleLbl="bgShp" presStyleIdx="0" presStyleCnt="3"/>
      <dgm:spPr/>
    </dgm:pt>
    <dgm:pt modelId="{3ACB035C-9C8E-417D-A6AE-282704F4B313}" type="pres">
      <dgm:prSet presAssocID="{89744CDB-87E0-4A38-94E6-5D884E13FB1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eedle"/>
        </a:ext>
      </dgm:extLst>
    </dgm:pt>
    <dgm:pt modelId="{0A2436B5-A087-42B3-A5B0-A47551A32C3C}" type="pres">
      <dgm:prSet presAssocID="{89744CDB-87E0-4A38-94E6-5D884E13FB1C}" presName="spaceRect" presStyleCnt="0"/>
      <dgm:spPr/>
    </dgm:pt>
    <dgm:pt modelId="{B2D65B3F-E76E-4FF0-815C-2A2C43AECF1C}" type="pres">
      <dgm:prSet presAssocID="{89744CDB-87E0-4A38-94E6-5D884E13FB1C}" presName="parTx" presStyleLbl="revTx" presStyleIdx="0" presStyleCnt="3">
        <dgm:presLayoutVars>
          <dgm:chMax val="0"/>
          <dgm:chPref val="0"/>
        </dgm:presLayoutVars>
      </dgm:prSet>
      <dgm:spPr/>
    </dgm:pt>
    <dgm:pt modelId="{BD2B533C-24F6-40DC-9300-FD418EB28341}" type="pres">
      <dgm:prSet presAssocID="{4DCD76F2-FF60-484B-A3C2-0BB0ED582931}" presName="sibTrans" presStyleCnt="0"/>
      <dgm:spPr/>
    </dgm:pt>
    <dgm:pt modelId="{3E037C89-88B7-46A4-A58F-C7590DA1AC63}" type="pres">
      <dgm:prSet presAssocID="{3F956DB3-C390-4432-BB7C-D2F866C13FB1}" presName="compNode" presStyleCnt="0"/>
      <dgm:spPr/>
    </dgm:pt>
    <dgm:pt modelId="{A061E342-DCAA-4B91-AA19-F260B2C94678}" type="pres">
      <dgm:prSet presAssocID="{3F956DB3-C390-4432-BB7C-D2F866C13FB1}" presName="bgRect" presStyleLbl="bgShp" presStyleIdx="1" presStyleCnt="3"/>
      <dgm:spPr/>
    </dgm:pt>
    <dgm:pt modelId="{645A1D23-1DDA-4F99-BFE7-D651C4A55A0D}" type="pres">
      <dgm:prSet presAssocID="{3F956DB3-C390-4432-BB7C-D2F866C13FB1}"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dicine"/>
        </a:ext>
      </dgm:extLst>
    </dgm:pt>
    <dgm:pt modelId="{25B116E7-6736-429C-B5B0-B55898F19E5F}" type="pres">
      <dgm:prSet presAssocID="{3F956DB3-C390-4432-BB7C-D2F866C13FB1}" presName="spaceRect" presStyleCnt="0"/>
      <dgm:spPr/>
    </dgm:pt>
    <dgm:pt modelId="{B85091A4-9D73-4D64-9FDF-A1048CD7A0DA}" type="pres">
      <dgm:prSet presAssocID="{3F956DB3-C390-4432-BB7C-D2F866C13FB1}" presName="parTx" presStyleLbl="revTx" presStyleIdx="1" presStyleCnt="3">
        <dgm:presLayoutVars>
          <dgm:chMax val="0"/>
          <dgm:chPref val="0"/>
        </dgm:presLayoutVars>
      </dgm:prSet>
      <dgm:spPr/>
    </dgm:pt>
    <dgm:pt modelId="{C2AF06EC-4A3A-4278-B56D-22CA5AE1D931}" type="pres">
      <dgm:prSet presAssocID="{69F56B69-0CFC-4277-B309-3FB0D59C11AF}" presName="sibTrans" presStyleCnt="0"/>
      <dgm:spPr/>
    </dgm:pt>
    <dgm:pt modelId="{2D8C7949-F84D-46F3-8211-7BB3F405C37B}" type="pres">
      <dgm:prSet presAssocID="{0BEC5407-A7F1-44A0-A5C8-A27E2ED9F00E}" presName="compNode" presStyleCnt="0"/>
      <dgm:spPr/>
    </dgm:pt>
    <dgm:pt modelId="{CEC0F652-3598-4683-A459-B65643C28BED}" type="pres">
      <dgm:prSet presAssocID="{0BEC5407-A7F1-44A0-A5C8-A27E2ED9F00E}" presName="bgRect" presStyleLbl="bgShp" presStyleIdx="2" presStyleCnt="3"/>
      <dgm:spPr/>
    </dgm:pt>
    <dgm:pt modelId="{5BDFE1FC-57B3-45FF-B592-BC3565E0C64E}" type="pres">
      <dgm:prSet presAssocID="{0BEC5407-A7F1-44A0-A5C8-A27E2ED9F00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04969A13-3D7F-43BA-8604-E416DE1CCD98}" type="pres">
      <dgm:prSet presAssocID="{0BEC5407-A7F1-44A0-A5C8-A27E2ED9F00E}" presName="spaceRect" presStyleCnt="0"/>
      <dgm:spPr/>
    </dgm:pt>
    <dgm:pt modelId="{554976F6-5232-47E9-B947-CB6A030596E0}" type="pres">
      <dgm:prSet presAssocID="{0BEC5407-A7F1-44A0-A5C8-A27E2ED9F00E}" presName="parTx" presStyleLbl="revTx" presStyleIdx="2" presStyleCnt="3">
        <dgm:presLayoutVars>
          <dgm:chMax val="0"/>
          <dgm:chPref val="0"/>
        </dgm:presLayoutVars>
      </dgm:prSet>
      <dgm:spPr/>
    </dgm:pt>
  </dgm:ptLst>
  <dgm:cxnLst>
    <dgm:cxn modelId="{C119300A-426C-42E0-8F4B-15E56ABF27EB}" type="presOf" srcId="{3F956DB3-C390-4432-BB7C-D2F866C13FB1}" destId="{B85091A4-9D73-4D64-9FDF-A1048CD7A0DA}" srcOrd="0" destOrd="0" presId="urn:microsoft.com/office/officeart/2018/2/layout/IconVerticalSolidList"/>
    <dgm:cxn modelId="{F3749E45-5643-4721-BFF6-B08DF567C679}" type="presOf" srcId="{89744CDB-87E0-4A38-94E6-5D884E13FB1C}" destId="{B2D65B3F-E76E-4FF0-815C-2A2C43AECF1C}" srcOrd="0" destOrd="0" presId="urn:microsoft.com/office/officeart/2018/2/layout/IconVerticalSolidList"/>
    <dgm:cxn modelId="{0B4C304E-4CE7-4F63-B88C-CF180AF763B5}" type="presOf" srcId="{0BEC5407-A7F1-44A0-A5C8-A27E2ED9F00E}" destId="{554976F6-5232-47E9-B947-CB6A030596E0}" srcOrd="0" destOrd="0" presId="urn:microsoft.com/office/officeart/2018/2/layout/IconVerticalSolidList"/>
    <dgm:cxn modelId="{D8FEB65A-3FA0-4C17-9381-415B8931FBA4}" srcId="{64222AB8-288B-4CA7-9D7D-DB9A431AE590}" destId="{89744CDB-87E0-4A38-94E6-5D884E13FB1C}" srcOrd="0" destOrd="0" parTransId="{06F08FB4-5788-4DBD-B791-A8FEED6A5E07}" sibTransId="{4DCD76F2-FF60-484B-A3C2-0BB0ED582931}"/>
    <dgm:cxn modelId="{B48BD4DC-9423-436B-9150-F0DE39423055}" srcId="{64222AB8-288B-4CA7-9D7D-DB9A431AE590}" destId="{0BEC5407-A7F1-44A0-A5C8-A27E2ED9F00E}" srcOrd="2" destOrd="0" parTransId="{591F4198-766B-4B55-81E0-4CE13BDF3245}" sibTransId="{3B75FBDF-C3FB-4E1F-9462-58388DFAFCB1}"/>
    <dgm:cxn modelId="{5CFF58E6-3A6C-45B1-B035-579DB940C737}" srcId="{64222AB8-288B-4CA7-9D7D-DB9A431AE590}" destId="{3F956DB3-C390-4432-BB7C-D2F866C13FB1}" srcOrd="1" destOrd="0" parTransId="{6D30A4D5-53B4-482F-994B-3A6D4560978A}" sibTransId="{69F56B69-0CFC-4277-B309-3FB0D59C11AF}"/>
    <dgm:cxn modelId="{FBEDF4ED-FE74-4F53-9E60-389278B49A6D}" type="presOf" srcId="{64222AB8-288B-4CA7-9D7D-DB9A431AE590}" destId="{C66EC668-C91B-4F83-89F4-7F899B8BAF02}" srcOrd="0" destOrd="0" presId="urn:microsoft.com/office/officeart/2018/2/layout/IconVerticalSolidList"/>
    <dgm:cxn modelId="{330BFAC6-1C5D-47B2-9FD3-056A117B011C}" type="presParOf" srcId="{C66EC668-C91B-4F83-89F4-7F899B8BAF02}" destId="{71CBA3DC-BDC7-488B-8F96-87E6930C49F8}" srcOrd="0" destOrd="0" presId="urn:microsoft.com/office/officeart/2018/2/layout/IconVerticalSolidList"/>
    <dgm:cxn modelId="{08F709C8-FB51-4A70-B983-2CD0EA9FF291}" type="presParOf" srcId="{71CBA3DC-BDC7-488B-8F96-87E6930C49F8}" destId="{C52D4B12-A524-4E89-B2D3-95A60C448618}" srcOrd="0" destOrd="0" presId="urn:microsoft.com/office/officeart/2018/2/layout/IconVerticalSolidList"/>
    <dgm:cxn modelId="{AB48EF78-1899-4F5B-9D14-AEA8146FC814}" type="presParOf" srcId="{71CBA3DC-BDC7-488B-8F96-87E6930C49F8}" destId="{3ACB035C-9C8E-417D-A6AE-282704F4B313}" srcOrd="1" destOrd="0" presId="urn:microsoft.com/office/officeart/2018/2/layout/IconVerticalSolidList"/>
    <dgm:cxn modelId="{47AD0A5C-F5BD-42FE-B44D-A110590298A7}" type="presParOf" srcId="{71CBA3DC-BDC7-488B-8F96-87E6930C49F8}" destId="{0A2436B5-A087-42B3-A5B0-A47551A32C3C}" srcOrd="2" destOrd="0" presId="urn:microsoft.com/office/officeart/2018/2/layout/IconVerticalSolidList"/>
    <dgm:cxn modelId="{D2FA0823-C961-4332-A216-0072BA8915D1}" type="presParOf" srcId="{71CBA3DC-BDC7-488B-8F96-87E6930C49F8}" destId="{B2D65B3F-E76E-4FF0-815C-2A2C43AECF1C}" srcOrd="3" destOrd="0" presId="urn:microsoft.com/office/officeart/2018/2/layout/IconVerticalSolidList"/>
    <dgm:cxn modelId="{BC87CF94-24CC-4009-8682-39EE3E55FB1A}" type="presParOf" srcId="{C66EC668-C91B-4F83-89F4-7F899B8BAF02}" destId="{BD2B533C-24F6-40DC-9300-FD418EB28341}" srcOrd="1" destOrd="0" presId="urn:microsoft.com/office/officeart/2018/2/layout/IconVerticalSolidList"/>
    <dgm:cxn modelId="{CA109ED8-1122-4748-B4FD-AF5E4FE73831}" type="presParOf" srcId="{C66EC668-C91B-4F83-89F4-7F899B8BAF02}" destId="{3E037C89-88B7-46A4-A58F-C7590DA1AC63}" srcOrd="2" destOrd="0" presId="urn:microsoft.com/office/officeart/2018/2/layout/IconVerticalSolidList"/>
    <dgm:cxn modelId="{F698CABB-ADBE-4C46-B5DE-4329C4FCDB11}" type="presParOf" srcId="{3E037C89-88B7-46A4-A58F-C7590DA1AC63}" destId="{A061E342-DCAA-4B91-AA19-F260B2C94678}" srcOrd="0" destOrd="0" presId="urn:microsoft.com/office/officeart/2018/2/layout/IconVerticalSolidList"/>
    <dgm:cxn modelId="{C83B177A-7AA2-4FD5-8FF8-B37C66DC8AA1}" type="presParOf" srcId="{3E037C89-88B7-46A4-A58F-C7590DA1AC63}" destId="{645A1D23-1DDA-4F99-BFE7-D651C4A55A0D}" srcOrd="1" destOrd="0" presId="urn:microsoft.com/office/officeart/2018/2/layout/IconVerticalSolidList"/>
    <dgm:cxn modelId="{45A25279-7BA1-4B72-BF6A-6499EA5AFD6D}" type="presParOf" srcId="{3E037C89-88B7-46A4-A58F-C7590DA1AC63}" destId="{25B116E7-6736-429C-B5B0-B55898F19E5F}" srcOrd="2" destOrd="0" presId="urn:microsoft.com/office/officeart/2018/2/layout/IconVerticalSolidList"/>
    <dgm:cxn modelId="{E5B87DF2-3DDD-4B9F-A983-530F174E1075}" type="presParOf" srcId="{3E037C89-88B7-46A4-A58F-C7590DA1AC63}" destId="{B85091A4-9D73-4D64-9FDF-A1048CD7A0DA}" srcOrd="3" destOrd="0" presId="urn:microsoft.com/office/officeart/2018/2/layout/IconVerticalSolidList"/>
    <dgm:cxn modelId="{3BED0C1A-E409-4856-BF9D-A624847763D3}" type="presParOf" srcId="{C66EC668-C91B-4F83-89F4-7F899B8BAF02}" destId="{C2AF06EC-4A3A-4278-B56D-22CA5AE1D931}" srcOrd="3" destOrd="0" presId="urn:microsoft.com/office/officeart/2018/2/layout/IconVerticalSolidList"/>
    <dgm:cxn modelId="{194EEBF4-CB19-4F10-8A94-1910A87D7129}" type="presParOf" srcId="{C66EC668-C91B-4F83-89F4-7F899B8BAF02}" destId="{2D8C7949-F84D-46F3-8211-7BB3F405C37B}" srcOrd="4" destOrd="0" presId="urn:microsoft.com/office/officeart/2018/2/layout/IconVerticalSolidList"/>
    <dgm:cxn modelId="{671AE94D-4A87-44C7-B9B6-C34D21C76DAE}" type="presParOf" srcId="{2D8C7949-F84D-46F3-8211-7BB3F405C37B}" destId="{CEC0F652-3598-4683-A459-B65643C28BED}" srcOrd="0" destOrd="0" presId="urn:microsoft.com/office/officeart/2018/2/layout/IconVerticalSolidList"/>
    <dgm:cxn modelId="{B0DA4FB8-FA63-4DE7-8858-214D7BA3C75D}" type="presParOf" srcId="{2D8C7949-F84D-46F3-8211-7BB3F405C37B}" destId="{5BDFE1FC-57B3-45FF-B592-BC3565E0C64E}" srcOrd="1" destOrd="0" presId="urn:microsoft.com/office/officeart/2018/2/layout/IconVerticalSolidList"/>
    <dgm:cxn modelId="{6B3F4158-AC45-4131-98CE-FAE688808C6E}" type="presParOf" srcId="{2D8C7949-F84D-46F3-8211-7BB3F405C37B}" destId="{04969A13-3D7F-43BA-8604-E416DE1CCD98}" srcOrd="2" destOrd="0" presId="urn:microsoft.com/office/officeart/2018/2/layout/IconVerticalSolidList"/>
    <dgm:cxn modelId="{C9C48C39-5762-4910-B3D5-BB3E4D94E909}" type="presParOf" srcId="{2D8C7949-F84D-46F3-8211-7BB3F405C37B}" destId="{554976F6-5232-47E9-B947-CB6A030596E0}"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447072-FA43-46E1-BD11-3EACE331194C}" type="doc">
      <dgm:prSet loTypeId="urn:microsoft.com/office/officeart/2016/7/layout/BasicLinearProcessNumbered" loCatId="process" qsTypeId="urn:microsoft.com/office/officeart/2005/8/quickstyle/simple1" qsCatId="simple" csTypeId="urn:microsoft.com/office/officeart/2005/8/colors/accent4_2" csCatId="accent4" phldr="1"/>
      <dgm:spPr/>
      <dgm:t>
        <a:bodyPr/>
        <a:lstStyle/>
        <a:p>
          <a:endParaRPr lang="en-US"/>
        </a:p>
      </dgm:t>
    </dgm:pt>
    <dgm:pt modelId="{EF8C73CC-5563-41EC-91C7-77A0DD0418F4}">
      <dgm:prSet/>
      <dgm:spPr/>
      <dgm:t>
        <a:bodyPr/>
        <a:lstStyle/>
        <a:p>
          <a:r>
            <a:rPr lang="en-US" dirty="0"/>
            <a:t>In competition period is from 11.59pm on the day before the competition starts until the competition is cleared for doping control. </a:t>
          </a:r>
        </a:p>
      </dgm:t>
    </dgm:pt>
    <dgm:pt modelId="{0D8D1629-A97C-4BEF-BFDC-52470A374055}" type="parTrans" cxnId="{0B028F29-445A-4193-B3A0-BDBCAB71AEE9}">
      <dgm:prSet/>
      <dgm:spPr/>
      <dgm:t>
        <a:bodyPr/>
        <a:lstStyle/>
        <a:p>
          <a:endParaRPr lang="en-US"/>
        </a:p>
      </dgm:t>
    </dgm:pt>
    <dgm:pt modelId="{79BF0179-EFD0-46DA-BCB8-77ACB0EFE341}" type="sibTrans" cxnId="{0B028F29-445A-4193-B3A0-BDBCAB71AEE9}">
      <dgm:prSet phldrT="1" phldr="0"/>
      <dgm:spPr/>
      <dgm:t>
        <a:bodyPr/>
        <a:lstStyle/>
        <a:p>
          <a:r>
            <a:rPr lang="en-US"/>
            <a:t>1</a:t>
          </a:r>
        </a:p>
      </dgm:t>
    </dgm:pt>
    <dgm:pt modelId="{5E074B35-783C-4229-AB46-512ADA86AB2F}">
      <dgm:prSet/>
      <dgm:spPr/>
      <dgm:t>
        <a:bodyPr/>
        <a:lstStyle/>
        <a:p>
          <a:r>
            <a:rPr lang="en-US" dirty="0"/>
            <a:t>Out of Competition is all other times that are not covered by the definition of in competition testing</a:t>
          </a:r>
        </a:p>
      </dgm:t>
    </dgm:pt>
    <dgm:pt modelId="{C304EC1E-4C6A-49DD-AE44-D540D7120867}" type="parTrans" cxnId="{747526D5-345E-4841-9D08-8AD73B25354F}">
      <dgm:prSet/>
      <dgm:spPr/>
      <dgm:t>
        <a:bodyPr/>
        <a:lstStyle/>
        <a:p>
          <a:endParaRPr lang="en-US"/>
        </a:p>
      </dgm:t>
    </dgm:pt>
    <dgm:pt modelId="{F748C6AE-96B2-478B-8337-34765804D5E4}" type="sibTrans" cxnId="{747526D5-345E-4841-9D08-8AD73B25354F}">
      <dgm:prSet phldrT="2" phldr="0"/>
      <dgm:spPr/>
      <dgm:t>
        <a:bodyPr/>
        <a:lstStyle/>
        <a:p>
          <a:r>
            <a:rPr lang="en-US"/>
            <a:t>2</a:t>
          </a:r>
        </a:p>
      </dgm:t>
    </dgm:pt>
    <dgm:pt modelId="{0172A18B-10EC-4B22-89ED-579515F07666}">
      <dgm:prSet/>
      <dgm:spPr/>
      <dgm:t>
        <a:bodyPr/>
        <a:lstStyle/>
        <a:p>
          <a:r>
            <a:rPr lang="en-US" dirty="0"/>
            <a:t>Substances that are only prohibited in competition are not screened in out of competition testing</a:t>
          </a:r>
        </a:p>
      </dgm:t>
    </dgm:pt>
    <dgm:pt modelId="{0E5C2BD6-621F-4D11-843F-32686F02C5E4}" type="parTrans" cxnId="{781D5F53-96EE-4015-A881-B402EB74271E}">
      <dgm:prSet/>
      <dgm:spPr/>
      <dgm:t>
        <a:bodyPr/>
        <a:lstStyle/>
        <a:p>
          <a:endParaRPr lang="en-US"/>
        </a:p>
      </dgm:t>
    </dgm:pt>
    <dgm:pt modelId="{D871DB0B-74E7-4AB8-9EC5-DE7A00A51DB0}" type="sibTrans" cxnId="{781D5F53-96EE-4015-A881-B402EB74271E}">
      <dgm:prSet phldrT="4" phldr="0"/>
      <dgm:spPr/>
      <dgm:t>
        <a:bodyPr/>
        <a:lstStyle/>
        <a:p>
          <a:r>
            <a:rPr lang="en-US"/>
            <a:t>4</a:t>
          </a:r>
        </a:p>
      </dgm:t>
    </dgm:pt>
    <dgm:pt modelId="{8113894A-AE50-4F42-8652-D0AB1095CBEB}">
      <dgm:prSet/>
      <dgm:spPr/>
      <dgm:t>
        <a:bodyPr/>
        <a:lstStyle/>
        <a:p>
          <a:r>
            <a:rPr lang="en-US" dirty="0"/>
            <a:t>All substance prohibited in competition only should have cleared the system or be below the permitted threshold when IC period starts</a:t>
          </a:r>
        </a:p>
      </dgm:t>
    </dgm:pt>
    <dgm:pt modelId="{32F22BD5-2053-0C44-BB4B-B23AF6243E8D}" type="parTrans" cxnId="{AB6B4863-6CA7-0C42-94C5-3F76199543D9}">
      <dgm:prSet/>
      <dgm:spPr/>
      <dgm:t>
        <a:bodyPr/>
        <a:lstStyle/>
        <a:p>
          <a:endParaRPr lang="en-GB"/>
        </a:p>
      </dgm:t>
    </dgm:pt>
    <dgm:pt modelId="{0BFC35C8-759E-0949-BDA4-4D946870CE27}" type="sibTrans" cxnId="{AB6B4863-6CA7-0C42-94C5-3F76199543D9}">
      <dgm:prSet phldrT="3" phldr="0"/>
      <dgm:spPr/>
      <dgm:t>
        <a:bodyPr/>
        <a:lstStyle/>
        <a:p>
          <a:r>
            <a:rPr lang="en-GB"/>
            <a:t>3</a:t>
          </a:r>
        </a:p>
      </dgm:t>
    </dgm:pt>
    <dgm:pt modelId="{7B73BFC9-6BB3-8248-A97D-A9CA091053D2}" type="pres">
      <dgm:prSet presAssocID="{F6447072-FA43-46E1-BD11-3EACE331194C}" presName="Name0" presStyleCnt="0">
        <dgm:presLayoutVars>
          <dgm:animLvl val="lvl"/>
          <dgm:resizeHandles val="exact"/>
        </dgm:presLayoutVars>
      </dgm:prSet>
      <dgm:spPr/>
    </dgm:pt>
    <dgm:pt modelId="{4399725C-B3B2-6049-83B3-C70BD95073AE}" type="pres">
      <dgm:prSet presAssocID="{EF8C73CC-5563-41EC-91C7-77A0DD0418F4}" presName="compositeNode" presStyleCnt="0">
        <dgm:presLayoutVars>
          <dgm:bulletEnabled val="1"/>
        </dgm:presLayoutVars>
      </dgm:prSet>
      <dgm:spPr/>
    </dgm:pt>
    <dgm:pt modelId="{C7860F20-592C-7E4C-9085-04514558BBF0}" type="pres">
      <dgm:prSet presAssocID="{EF8C73CC-5563-41EC-91C7-77A0DD0418F4}" presName="bgRect" presStyleLbl="bgAccFollowNode1" presStyleIdx="0" presStyleCnt="4"/>
      <dgm:spPr/>
    </dgm:pt>
    <dgm:pt modelId="{06ACC813-4F5F-A74A-B8AF-676AAE20D66D}" type="pres">
      <dgm:prSet presAssocID="{79BF0179-EFD0-46DA-BCB8-77ACB0EFE341}" presName="sibTransNodeCircle" presStyleLbl="alignNode1" presStyleIdx="0" presStyleCnt="8">
        <dgm:presLayoutVars>
          <dgm:chMax val="0"/>
          <dgm:bulletEnabled/>
        </dgm:presLayoutVars>
      </dgm:prSet>
      <dgm:spPr/>
    </dgm:pt>
    <dgm:pt modelId="{750E43CD-7A42-4042-A703-6C05985AB92B}" type="pres">
      <dgm:prSet presAssocID="{EF8C73CC-5563-41EC-91C7-77A0DD0418F4}" presName="bottomLine" presStyleLbl="alignNode1" presStyleIdx="1" presStyleCnt="8">
        <dgm:presLayoutVars/>
      </dgm:prSet>
      <dgm:spPr/>
    </dgm:pt>
    <dgm:pt modelId="{BF3C806C-5506-A54E-B01B-345246E80C22}" type="pres">
      <dgm:prSet presAssocID="{EF8C73CC-5563-41EC-91C7-77A0DD0418F4}" presName="nodeText" presStyleLbl="bgAccFollowNode1" presStyleIdx="0" presStyleCnt="4">
        <dgm:presLayoutVars>
          <dgm:bulletEnabled val="1"/>
        </dgm:presLayoutVars>
      </dgm:prSet>
      <dgm:spPr/>
    </dgm:pt>
    <dgm:pt modelId="{84A4C96F-7DBF-D345-BFBA-1D96271B0CDF}" type="pres">
      <dgm:prSet presAssocID="{79BF0179-EFD0-46DA-BCB8-77ACB0EFE341}" presName="sibTrans" presStyleCnt="0"/>
      <dgm:spPr/>
    </dgm:pt>
    <dgm:pt modelId="{4EB0D042-FC3E-2242-BF61-474390BCF6DE}" type="pres">
      <dgm:prSet presAssocID="{5E074B35-783C-4229-AB46-512ADA86AB2F}" presName="compositeNode" presStyleCnt="0">
        <dgm:presLayoutVars>
          <dgm:bulletEnabled val="1"/>
        </dgm:presLayoutVars>
      </dgm:prSet>
      <dgm:spPr/>
    </dgm:pt>
    <dgm:pt modelId="{495C1B14-02DE-2847-8753-ED4FC460A4E1}" type="pres">
      <dgm:prSet presAssocID="{5E074B35-783C-4229-AB46-512ADA86AB2F}" presName="bgRect" presStyleLbl="bgAccFollowNode1" presStyleIdx="1" presStyleCnt="4"/>
      <dgm:spPr/>
    </dgm:pt>
    <dgm:pt modelId="{9CFC34DB-C889-AF47-8E5A-7CED2B6CFE99}" type="pres">
      <dgm:prSet presAssocID="{F748C6AE-96B2-478B-8337-34765804D5E4}" presName="sibTransNodeCircle" presStyleLbl="alignNode1" presStyleIdx="2" presStyleCnt="8">
        <dgm:presLayoutVars>
          <dgm:chMax val="0"/>
          <dgm:bulletEnabled/>
        </dgm:presLayoutVars>
      </dgm:prSet>
      <dgm:spPr/>
    </dgm:pt>
    <dgm:pt modelId="{91B681D3-4230-7F40-B3CE-9732C817DBF5}" type="pres">
      <dgm:prSet presAssocID="{5E074B35-783C-4229-AB46-512ADA86AB2F}" presName="bottomLine" presStyleLbl="alignNode1" presStyleIdx="3" presStyleCnt="8">
        <dgm:presLayoutVars/>
      </dgm:prSet>
      <dgm:spPr/>
    </dgm:pt>
    <dgm:pt modelId="{86A807CC-4F85-E641-A094-27ABDB24B792}" type="pres">
      <dgm:prSet presAssocID="{5E074B35-783C-4229-AB46-512ADA86AB2F}" presName="nodeText" presStyleLbl="bgAccFollowNode1" presStyleIdx="1" presStyleCnt="4">
        <dgm:presLayoutVars>
          <dgm:bulletEnabled val="1"/>
        </dgm:presLayoutVars>
      </dgm:prSet>
      <dgm:spPr/>
    </dgm:pt>
    <dgm:pt modelId="{0A11EED3-2878-FC4D-A6F8-3B076796B789}" type="pres">
      <dgm:prSet presAssocID="{F748C6AE-96B2-478B-8337-34765804D5E4}" presName="sibTrans" presStyleCnt="0"/>
      <dgm:spPr/>
    </dgm:pt>
    <dgm:pt modelId="{FF60DF52-E24F-0C49-BC50-B9FD24445E0A}" type="pres">
      <dgm:prSet presAssocID="{8113894A-AE50-4F42-8652-D0AB1095CBEB}" presName="compositeNode" presStyleCnt="0">
        <dgm:presLayoutVars>
          <dgm:bulletEnabled val="1"/>
        </dgm:presLayoutVars>
      </dgm:prSet>
      <dgm:spPr/>
    </dgm:pt>
    <dgm:pt modelId="{391194C3-A9C2-2042-8644-C29D2BB0E67B}" type="pres">
      <dgm:prSet presAssocID="{8113894A-AE50-4F42-8652-D0AB1095CBEB}" presName="bgRect" presStyleLbl="bgAccFollowNode1" presStyleIdx="2" presStyleCnt="4"/>
      <dgm:spPr/>
    </dgm:pt>
    <dgm:pt modelId="{1E5341C2-9FDF-A54B-AB3D-6CD0DBF60704}" type="pres">
      <dgm:prSet presAssocID="{0BFC35C8-759E-0949-BDA4-4D946870CE27}" presName="sibTransNodeCircle" presStyleLbl="alignNode1" presStyleIdx="4" presStyleCnt="8">
        <dgm:presLayoutVars>
          <dgm:chMax val="0"/>
          <dgm:bulletEnabled/>
        </dgm:presLayoutVars>
      </dgm:prSet>
      <dgm:spPr/>
    </dgm:pt>
    <dgm:pt modelId="{2E7C23F9-E22C-9048-A760-FE86C03D1E91}" type="pres">
      <dgm:prSet presAssocID="{8113894A-AE50-4F42-8652-D0AB1095CBEB}" presName="bottomLine" presStyleLbl="alignNode1" presStyleIdx="5" presStyleCnt="8">
        <dgm:presLayoutVars/>
      </dgm:prSet>
      <dgm:spPr/>
    </dgm:pt>
    <dgm:pt modelId="{6F5DDFA4-5287-D74D-B4FB-A4329D5313C9}" type="pres">
      <dgm:prSet presAssocID="{8113894A-AE50-4F42-8652-D0AB1095CBEB}" presName="nodeText" presStyleLbl="bgAccFollowNode1" presStyleIdx="2" presStyleCnt="4">
        <dgm:presLayoutVars>
          <dgm:bulletEnabled val="1"/>
        </dgm:presLayoutVars>
      </dgm:prSet>
      <dgm:spPr/>
    </dgm:pt>
    <dgm:pt modelId="{18B3D4BB-6F46-D24A-A1AB-6F05D527DE25}" type="pres">
      <dgm:prSet presAssocID="{0BFC35C8-759E-0949-BDA4-4D946870CE27}" presName="sibTrans" presStyleCnt="0"/>
      <dgm:spPr/>
    </dgm:pt>
    <dgm:pt modelId="{3984F988-366C-0D46-855B-843C2E203B87}" type="pres">
      <dgm:prSet presAssocID="{0172A18B-10EC-4B22-89ED-579515F07666}" presName="compositeNode" presStyleCnt="0">
        <dgm:presLayoutVars>
          <dgm:bulletEnabled val="1"/>
        </dgm:presLayoutVars>
      </dgm:prSet>
      <dgm:spPr/>
    </dgm:pt>
    <dgm:pt modelId="{CE427C67-DDC7-254C-A02F-CBB409705BDD}" type="pres">
      <dgm:prSet presAssocID="{0172A18B-10EC-4B22-89ED-579515F07666}" presName="bgRect" presStyleLbl="bgAccFollowNode1" presStyleIdx="3" presStyleCnt="4"/>
      <dgm:spPr/>
    </dgm:pt>
    <dgm:pt modelId="{748C4CBC-3C7A-9C47-85FD-47D01555D02D}" type="pres">
      <dgm:prSet presAssocID="{D871DB0B-74E7-4AB8-9EC5-DE7A00A51DB0}" presName="sibTransNodeCircle" presStyleLbl="alignNode1" presStyleIdx="6" presStyleCnt="8">
        <dgm:presLayoutVars>
          <dgm:chMax val="0"/>
          <dgm:bulletEnabled/>
        </dgm:presLayoutVars>
      </dgm:prSet>
      <dgm:spPr/>
    </dgm:pt>
    <dgm:pt modelId="{CE3AE863-822B-674D-AB89-E3C2A6890C81}" type="pres">
      <dgm:prSet presAssocID="{0172A18B-10EC-4B22-89ED-579515F07666}" presName="bottomLine" presStyleLbl="alignNode1" presStyleIdx="7" presStyleCnt="8">
        <dgm:presLayoutVars/>
      </dgm:prSet>
      <dgm:spPr/>
    </dgm:pt>
    <dgm:pt modelId="{FD0A688C-3DF2-2049-A12F-948B30F33132}" type="pres">
      <dgm:prSet presAssocID="{0172A18B-10EC-4B22-89ED-579515F07666}" presName="nodeText" presStyleLbl="bgAccFollowNode1" presStyleIdx="3" presStyleCnt="4">
        <dgm:presLayoutVars>
          <dgm:bulletEnabled val="1"/>
        </dgm:presLayoutVars>
      </dgm:prSet>
      <dgm:spPr/>
    </dgm:pt>
  </dgm:ptLst>
  <dgm:cxnLst>
    <dgm:cxn modelId="{8A527A14-C27A-1F42-80F5-467C2CD63323}" type="presOf" srcId="{8113894A-AE50-4F42-8652-D0AB1095CBEB}" destId="{6F5DDFA4-5287-D74D-B4FB-A4329D5313C9}" srcOrd="1" destOrd="0" presId="urn:microsoft.com/office/officeart/2016/7/layout/BasicLinearProcessNumbered"/>
    <dgm:cxn modelId="{C59C3B1C-78AA-364C-AA6F-4BF340575B50}" type="presOf" srcId="{F748C6AE-96B2-478B-8337-34765804D5E4}" destId="{9CFC34DB-C889-AF47-8E5A-7CED2B6CFE99}" srcOrd="0" destOrd="0" presId="urn:microsoft.com/office/officeart/2016/7/layout/BasicLinearProcessNumbered"/>
    <dgm:cxn modelId="{0B028F29-445A-4193-B3A0-BDBCAB71AEE9}" srcId="{F6447072-FA43-46E1-BD11-3EACE331194C}" destId="{EF8C73CC-5563-41EC-91C7-77A0DD0418F4}" srcOrd="0" destOrd="0" parTransId="{0D8D1629-A97C-4BEF-BFDC-52470A374055}" sibTransId="{79BF0179-EFD0-46DA-BCB8-77ACB0EFE341}"/>
    <dgm:cxn modelId="{F5E1B34A-FA93-5A48-9438-B2C6075D2F6D}" type="presOf" srcId="{EF8C73CC-5563-41EC-91C7-77A0DD0418F4}" destId="{C7860F20-592C-7E4C-9085-04514558BBF0}" srcOrd="0" destOrd="0" presId="urn:microsoft.com/office/officeart/2016/7/layout/BasicLinearProcessNumbered"/>
    <dgm:cxn modelId="{781D5F53-96EE-4015-A881-B402EB74271E}" srcId="{F6447072-FA43-46E1-BD11-3EACE331194C}" destId="{0172A18B-10EC-4B22-89ED-579515F07666}" srcOrd="3" destOrd="0" parTransId="{0E5C2BD6-621F-4D11-843F-32686F02C5E4}" sibTransId="{D871DB0B-74E7-4AB8-9EC5-DE7A00A51DB0}"/>
    <dgm:cxn modelId="{AB6B4863-6CA7-0C42-94C5-3F76199543D9}" srcId="{F6447072-FA43-46E1-BD11-3EACE331194C}" destId="{8113894A-AE50-4F42-8652-D0AB1095CBEB}" srcOrd="2" destOrd="0" parTransId="{32F22BD5-2053-0C44-BB4B-B23AF6243E8D}" sibTransId="{0BFC35C8-759E-0949-BDA4-4D946870CE27}"/>
    <dgm:cxn modelId="{7CCF8263-74D0-1145-AA30-81F15635DBB8}" type="presOf" srcId="{79BF0179-EFD0-46DA-BCB8-77ACB0EFE341}" destId="{06ACC813-4F5F-A74A-B8AF-676AAE20D66D}" srcOrd="0" destOrd="0" presId="urn:microsoft.com/office/officeart/2016/7/layout/BasicLinearProcessNumbered"/>
    <dgm:cxn modelId="{0EF41B84-6F6E-FF45-8855-1F82C9E3B16A}" type="presOf" srcId="{F6447072-FA43-46E1-BD11-3EACE331194C}" destId="{7B73BFC9-6BB3-8248-A97D-A9CA091053D2}" srcOrd="0" destOrd="0" presId="urn:microsoft.com/office/officeart/2016/7/layout/BasicLinearProcessNumbered"/>
    <dgm:cxn modelId="{6EB04091-5871-0545-9535-7B29148B865C}" type="presOf" srcId="{0BFC35C8-759E-0949-BDA4-4D946870CE27}" destId="{1E5341C2-9FDF-A54B-AB3D-6CD0DBF60704}" srcOrd="0" destOrd="0" presId="urn:microsoft.com/office/officeart/2016/7/layout/BasicLinearProcessNumbered"/>
    <dgm:cxn modelId="{545B329F-81D0-CA4B-8661-2C77387DB4D2}" type="presOf" srcId="{D871DB0B-74E7-4AB8-9EC5-DE7A00A51DB0}" destId="{748C4CBC-3C7A-9C47-85FD-47D01555D02D}" srcOrd="0" destOrd="0" presId="urn:microsoft.com/office/officeart/2016/7/layout/BasicLinearProcessNumbered"/>
    <dgm:cxn modelId="{90EC77A4-31C0-3446-8FA3-A639FDF408E4}" type="presOf" srcId="{5E074B35-783C-4229-AB46-512ADA86AB2F}" destId="{86A807CC-4F85-E641-A094-27ABDB24B792}" srcOrd="1" destOrd="0" presId="urn:microsoft.com/office/officeart/2016/7/layout/BasicLinearProcessNumbered"/>
    <dgm:cxn modelId="{03641CB2-7C10-8A44-8373-74F28877F5A8}" type="presOf" srcId="{0172A18B-10EC-4B22-89ED-579515F07666}" destId="{FD0A688C-3DF2-2049-A12F-948B30F33132}" srcOrd="1" destOrd="0" presId="urn:microsoft.com/office/officeart/2016/7/layout/BasicLinearProcessNumbered"/>
    <dgm:cxn modelId="{B0ED90B2-4BB3-7243-B243-0D000E056949}" type="presOf" srcId="{0172A18B-10EC-4B22-89ED-579515F07666}" destId="{CE427C67-DDC7-254C-A02F-CBB409705BDD}" srcOrd="0" destOrd="0" presId="urn:microsoft.com/office/officeart/2016/7/layout/BasicLinearProcessNumbered"/>
    <dgm:cxn modelId="{498FF6C7-E596-554A-AC6D-3D75750A7E6E}" type="presOf" srcId="{EF8C73CC-5563-41EC-91C7-77A0DD0418F4}" destId="{BF3C806C-5506-A54E-B01B-345246E80C22}" srcOrd="1" destOrd="0" presId="urn:microsoft.com/office/officeart/2016/7/layout/BasicLinearProcessNumbered"/>
    <dgm:cxn modelId="{747526D5-345E-4841-9D08-8AD73B25354F}" srcId="{F6447072-FA43-46E1-BD11-3EACE331194C}" destId="{5E074B35-783C-4229-AB46-512ADA86AB2F}" srcOrd="1" destOrd="0" parTransId="{C304EC1E-4C6A-49DD-AE44-D540D7120867}" sibTransId="{F748C6AE-96B2-478B-8337-34765804D5E4}"/>
    <dgm:cxn modelId="{9E5221E8-259C-5141-91C6-227521C9A5DA}" type="presOf" srcId="{5E074B35-783C-4229-AB46-512ADA86AB2F}" destId="{495C1B14-02DE-2847-8753-ED4FC460A4E1}" srcOrd="0" destOrd="0" presId="urn:microsoft.com/office/officeart/2016/7/layout/BasicLinearProcessNumbered"/>
    <dgm:cxn modelId="{FED531FA-D691-BB42-BD93-6743B419C0FE}" type="presOf" srcId="{8113894A-AE50-4F42-8652-D0AB1095CBEB}" destId="{391194C3-A9C2-2042-8644-C29D2BB0E67B}" srcOrd="0" destOrd="0" presId="urn:microsoft.com/office/officeart/2016/7/layout/BasicLinearProcessNumbered"/>
    <dgm:cxn modelId="{DE62A615-3A92-9A47-B05B-A3A66446F141}" type="presParOf" srcId="{7B73BFC9-6BB3-8248-A97D-A9CA091053D2}" destId="{4399725C-B3B2-6049-83B3-C70BD95073AE}" srcOrd="0" destOrd="0" presId="urn:microsoft.com/office/officeart/2016/7/layout/BasicLinearProcessNumbered"/>
    <dgm:cxn modelId="{C3CF2BCD-B59D-7A41-8777-39F2DD9DFEB0}" type="presParOf" srcId="{4399725C-B3B2-6049-83B3-C70BD95073AE}" destId="{C7860F20-592C-7E4C-9085-04514558BBF0}" srcOrd="0" destOrd="0" presId="urn:microsoft.com/office/officeart/2016/7/layout/BasicLinearProcessNumbered"/>
    <dgm:cxn modelId="{F662A03F-E7F7-874F-95A4-644B684BFBD9}" type="presParOf" srcId="{4399725C-B3B2-6049-83B3-C70BD95073AE}" destId="{06ACC813-4F5F-A74A-B8AF-676AAE20D66D}" srcOrd="1" destOrd="0" presId="urn:microsoft.com/office/officeart/2016/7/layout/BasicLinearProcessNumbered"/>
    <dgm:cxn modelId="{C5EF0AAB-3059-414E-A851-F195994B7A49}" type="presParOf" srcId="{4399725C-B3B2-6049-83B3-C70BD95073AE}" destId="{750E43CD-7A42-4042-A703-6C05985AB92B}" srcOrd="2" destOrd="0" presId="urn:microsoft.com/office/officeart/2016/7/layout/BasicLinearProcessNumbered"/>
    <dgm:cxn modelId="{B759F0CA-6445-6042-A29B-AE21B16A044F}" type="presParOf" srcId="{4399725C-B3B2-6049-83B3-C70BD95073AE}" destId="{BF3C806C-5506-A54E-B01B-345246E80C22}" srcOrd="3" destOrd="0" presId="urn:microsoft.com/office/officeart/2016/7/layout/BasicLinearProcessNumbered"/>
    <dgm:cxn modelId="{CE6E5E0C-9EDB-664E-84E3-2E3A34DD57F5}" type="presParOf" srcId="{7B73BFC9-6BB3-8248-A97D-A9CA091053D2}" destId="{84A4C96F-7DBF-D345-BFBA-1D96271B0CDF}" srcOrd="1" destOrd="0" presId="urn:microsoft.com/office/officeart/2016/7/layout/BasicLinearProcessNumbered"/>
    <dgm:cxn modelId="{619C3BF8-FDD9-7E48-955D-C546712FE227}" type="presParOf" srcId="{7B73BFC9-6BB3-8248-A97D-A9CA091053D2}" destId="{4EB0D042-FC3E-2242-BF61-474390BCF6DE}" srcOrd="2" destOrd="0" presId="urn:microsoft.com/office/officeart/2016/7/layout/BasicLinearProcessNumbered"/>
    <dgm:cxn modelId="{7F8C722F-86A6-E143-A76C-2FFBE60BA8CC}" type="presParOf" srcId="{4EB0D042-FC3E-2242-BF61-474390BCF6DE}" destId="{495C1B14-02DE-2847-8753-ED4FC460A4E1}" srcOrd="0" destOrd="0" presId="urn:microsoft.com/office/officeart/2016/7/layout/BasicLinearProcessNumbered"/>
    <dgm:cxn modelId="{BA66F6CD-CC2B-1B46-86E7-ADC69A27DEAA}" type="presParOf" srcId="{4EB0D042-FC3E-2242-BF61-474390BCF6DE}" destId="{9CFC34DB-C889-AF47-8E5A-7CED2B6CFE99}" srcOrd="1" destOrd="0" presId="urn:microsoft.com/office/officeart/2016/7/layout/BasicLinearProcessNumbered"/>
    <dgm:cxn modelId="{0D41D92C-FF04-4544-8113-4149B5454971}" type="presParOf" srcId="{4EB0D042-FC3E-2242-BF61-474390BCF6DE}" destId="{91B681D3-4230-7F40-B3CE-9732C817DBF5}" srcOrd="2" destOrd="0" presId="urn:microsoft.com/office/officeart/2016/7/layout/BasicLinearProcessNumbered"/>
    <dgm:cxn modelId="{E5FF0498-261C-8641-B02C-BFE198696E22}" type="presParOf" srcId="{4EB0D042-FC3E-2242-BF61-474390BCF6DE}" destId="{86A807CC-4F85-E641-A094-27ABDB24B792}" srcOrd="3" destOrd="0" presId="urn:microsoft.com/office/officeart/2016/7/layout/BasicLinearProcessNumbered"/>
    <dgm:cxn modelId="{99C287D9-D3DB-0647-83B9-629A986EC965}" type="presParOf" srcId="{7B73BFC9-6BB3-8248-A97D-A9CA091053D2}" destId="{0A11EED3-2878-FC4D-A6F8-3B076796B789}" srcOrd="3" destOrd="0" presId="urn:microsoft.com/office/officeart/2016/7/layout/BasicLinearProcessNumbered"/>
    <dgm:cxn modelId="{40376F5C-EBAB-4E42-88B6-6E34BB96FA0E}" type="presParOf" srcId="{7B73BFC9-6BB3-8248-A97D-A9CA091053D2}" destId="{FF60DF52-E24F-0C49-BC50-B9FD24445E0A}" srcOrd="4" destOrd="0" presId="urn:microsoft.com/office/officeart/2016/7/layout/BasicLinearProcessNumbered"/>
    <dgm:cxn modelId="{D1C7B5C7-6EE8-2944-B784-5A186CAEF3B8}" type="presParOf" srcId="{FF60DF52-E24F-0C49-BC50-B9FD24445E0A}" destId="{391194C3-A9C2-2042-8644-C29D2BB0E67B}" srcOrd="0" destOrd="0" presId="urn:microsoft.com/office/officeart/2016/7/layout/BasicLinearProcessNumbered"/>
    <dgm:cxn modelId="{85C84D43-EB83-2942-BF00-B8BB5F9C36F6}" type="presParOf" srcId="{FF60DF52-E24F-0C49-BC50-B9FD24445E0A}" destId="{1E5341C2-9FDF-A54B-AB3D-6CD0DBF60704}" srcOrd="1" destOrd="0" presId="urn:microsoft.com/office/officeart/2016/7/layout/BasicLinearProcessNumbered"/>
    <dgm:cxn modelId="{B83C3244-41EE-5A45-A1AB-9E223E2F65A1}" type="presParOf" srcId="{FF60DF52-E24F-0C49-BC50-B9FD24445E0A}" destId="{2E7C23F9-E22C-9048-A760-FE86C03D1E91}" srcOrd="2" destOrd="0" presId="urn:microsoft.com/office/officeart/2016/7/layout/BasicLinearProcessNumbered"/>
    <dgm:cxn modelId="{D1ABDDAC-CCB9-1449-A49A-7FAD3EEE52AA}" type="presParOf" srcId="{FF60DF52-E24F-0C49-BC50-B9FD24445E0A}" destId="{6F5DDFA4-5287-D74D-B4FB-A4329D5313C9}" srcOrd="3" destOrd="0" presId="urn:microsoft.com/office/officeart/2016/7/layout/BasicLinearProcessNumbered"/>
    <dgm:cxn modelId="{69FD712D-DFC4-5745-8604-2C7141E3AC5D}" type="presParOf" srcId="{7B73BFC9-6BB3-8248-A97D-A9CA091053D2}" destId="{18B3D4BB-6F46-D24A-A1AB-6F05D527DE25}" srcOrd="5" destOrd="0" presId="urn:microsoft.com/office/officeart/2016/7/layout/BasicLinearProcessNumbered"/>
    <dgm:cxn modelId="{DBAE7A52-D442-2849-8B33-341A33BC6BF4}" type="presParOf" srcId="{7B73BFC9-6BB3-8248-A97D-A9CA091053D2}" destId="{3984F988-366C-0D46-855B-843C2E203B87}" srcOrd="6" destOrd="0" presId="urn:microsoft.com/office/officeart/2016/7/layout/BasicLinearProcessNumbered"/>
    <dgm:cxn modelId="{629795E9-D81A-C64C-8B3D-F3940F1EB8E9}" type="presParOf" srcId="{3984F988-366C-0D46-855B-843C2E203B87}" destId="{CE427C67-DDC7-254C-A02F-CBB409705BDD}" srcOrd="0" destOrd="0" presId="urn:microsoft.com/office/officeart/2016/7/layout/BasicLinearProcessNumbered"/>
    <dgm:cxn modelId="{26F9ACEC-A6C2-DF42-A249-9EA393F061AE}" type="presParOf" srcId="{3984F988-366C-0D46-855B-843C2E203B87}" destId="{748C4CBC-3C7A-9C47-85FD-47D01555D02D}" srcOrd="1" destOrd="0" presId="urn:microsoft.com/office/officeart/2016/7/layout/BasicLinearProcessNumbered"/>
    <dgm:cxn modelId="{29E41D2D-C9F9-8C4F-A237-5E4FBB769FF9}" type="presParOf" srcId="{3984F988-366C-0D46-855B-843C2E203B87}" destId="{CE3AE863-822B-674D-AB89-E3C2A6890C81}" srcOrd="2" destOrd="0" presId="urn:microsoft.com/office/officeart/2016/7/layout/BasicLinearProcessNumbered"/>
    <dgm:cxn modelId="{0B9597DF-C80E-9A4D-8001-C6757B407BEA}" type="presParOf" srcId="{3984F988-366C-0D46-855B-843C2E203B87}" destId="{FD0A688C-3DF2-2049-A12F-948B30F33132}"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A504E05D-BA84-4153-83AE-FC9BD361028A}"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F69F60C0-F1E6-4551-BD1E-C19DEF786C97}">
      <dgm:prSet/>
      <dgm:spPr/>
      <dgm:t>
        <a:bodyPr/>
        <a:lstStyle/>
        <a:p>
          <a:pPr>
            <a:lnSpc>
              <a:spcPct val="100000"/>
            </a:lnSpc>
          </a:pPr>
          <a:r>
            <a:rPr lang="en-US" dirty="0"/>
            <a:t>Diuretics are substances that make you pass more urine. They are considered masking substance and require a TUE</a:t>
          </a:r>
        </a:p>
      </dgm:t>
    </dgm:pt>
    <dgm:pt modelId="{4B2B593F-7ED5-414B-AAFC-DDD00059C373}" type="parTrans" cxnId="{FEE78E1F-B0A9-470E-9390-FEF097E83066}">
      <dgm:prSet/>
      <dgm:spPr/>
      <dgm:t>
        <a:bodyPr/>
        <a:lstStyle/>
        <a:p>
          <a:endParaRPr lang="en-US"/>
        </a:p>
      </dgm:t>
    </dgm:pt>
    <dgm:pt modelId="{AFDDE6A9-A288-45A2-85D1-8907B0EB9CFC}" type="sibTrans" cxnId="{FEE78E1F-B0A9-470E-9390-FEF097E83066}">
      <dgm:prSet/>
      <dgm:spPr/>
      <dgm:t>
        <a:bodyPr/>
        <a:lstStyle/>
        <a:p>
          <a:endParaRPr lang="en-US"/>
        </a:p>
      </dgm:t>
    </dgm:pt>
    <dgm:pt modelId="{8C712132-B6D3-41F1-A958-8A266EF0D217}">
      <dgm:prSet/>
      <dgm:spPr/>
      <dgm:t>
        <a:bodyPr/>
        <a:lstStyle/>
        <a:p>
          <a:pPr>
            <a:lnSpc>
              <a:spcPct val="100000"/>
            </a:lnSpc>
          </a:pPr>
          <a:r>
            <a:rPr lang="en-US" dirty="0"/>
            <a:t>They dilute the urine and lessen the concentration of any substance you are taking</a:t>
          </a:r>
        </a:p>
      </dgm:t>
    </dgm:pt>
    <dgm:pt modelId="{270FF6B1-9D2D-4839-9F8A-E330CB3F0666}" type="parTrans" cxnId="{54BE2602-5266-4520-8506-308D62EC38D6}">
      <dgm:prSet/>
      <dgm:spPr/>
      <dgm:t>
        <a:bodyPr/>
        <a:lstStyle/>
        <a:p>
          <a:endParaRPr lang="en-US"/>
        </a:p>
      </dgm:t>
    </dgm:pt>
    <dgm:pt modelId="{4AF70E86-3DB2-4AA3-9226-7187F62E4C96}" type="sibTrans" cxnId="{54BE2602-5266-4520-8506-308D62EC38D6}">
      <dgm:prSet/>
      <dgm:spPr/>
      <dgm:t>
        <a:bodyPr/>
        <a:lstStyle/>
        <a:p>
          <a:endParaRPr lang="en-US"/>
        </a:p>
      </dgm:t>
    </dgm:pt>
    <dgm:pt modelId="{523169B8-4640-4F77-8424-A9F8BFD5AF36}">
      <dgm:prSet/>
      <dgm:spPr/>
      <dgm:t>
        <a:bodyPr/>
        <a:lstStyle/>
        <a:p>
          <a:pPr>
            <a:lnSpc>
              <a:spcPct val="100000"/>
            </a:lnSpc>
          </a:pPr>
          <a:r>
            <a:rPr lang="en-US"/>
            <a:t>Therefore if you are using another substance that is permitted to a threshold level then you need to apply for a TUE for that substance as well</a:t>
          </a:r>
        </a:p>
      </dgm:t>
    </dgm:pt>
    <dgm:pt modelId="{8B8730C5-6B9F-4215-92F0-3E9504DA785D}" type="parTrans" cxnId="{28EE8833-6B3E-414A-866C-2B540A3A2A8C}">
      <dgm:prSet/>
      <dgm:spPr/>
      <dgm:t>
        <a:bodyPr/>
        <a:lstStyle/>
        <a:p>
          <a:endParaRPr lang="en-US"/>
        </a:p>
      </dgm:t>
    </dgm:pt>
    <dgm:pt modelId="{67159893-ABDD-4FC2-8E56-73C8175E0CED}" type="sibTrans" cxnId="{28EE8833-6B3E-414A-866C-2B540A3A2A8C}">
      <dgm:prSet/>
      <dgm:spPr/>
      <dgm:t>
        <a:bodyPr/>
        <a:lstStyle/>
        <a:p>
          <a:endParaRPr lang="en-US"/>
        </a:p>
      </dgm:t>
    </dgm:pt>
    <dgm:pt modelId="{DD8FCC1E-B54E-4515-9DBA-A7AA4B267464}">
      <dgm:prSet/>
      <dgm:spPr/>
      <dgm:t>
        <a:bodyPr/>
        <a:lstStyle/>
        <a:p>
          <a:pPr>
            <a:lnSpc>
              <a:spcPct val="100000"/>
            </a:lnSpc>
          </a:pPr>
          <a:r>
            <a:rPr lang="en-US" dirty="0"/>
            <a:t>Examples are salbutamol, </a:t>
          </a:r>
          <a:r>
            <a:rPr lang="en-US" dirty="0" err="1"/>
            <a:t>eformoterol</a:t>
          </a:r>
          <a:r>
            <a:rPr lang="en-US" dirty="0"/>
            <a:t>, salmeterol, vilanterol (asthma relievers)</a:t>
          </a:r>
        </a:p>
      </dgm:t>
    </dgm:pt>
    <dgm:pt modelId="{2E7B1A5E-DF8D-4690-B22C-62B9B12C554C}" type="parTrans" cxnId="{5382B658-8134-4183-9C76-4BF3F4F5C05D}">
      <dgm:prSet/>
      <dgm:spPr/>
      <dgm:t>
        <a:bodyPr/>
        <a:lstStyle/>
        <a:p>
          <a:endParaRPr lang="en-US"/>
        </a:p>
      </dgm:t>
    </dgm:pt>
    <dgm:pt modelId="{D5E41CAF-307B-4B71-BF60-F6391DA62AEB}" type="sibTrans" cxnId="{5382B658-8134-4183-9C76-4BF3F4F5C05D}">
      <dgm:prSet/>
      <dgm:spPr/>
      <dgm:t>
        <a:bodyPr/>
        <a:lstStyle/>
        <a:p>
          <a:endParaRPr lang="en-US"/>
        </a:p>
      </dgm:t>
    </dgm:pt>
    <dgm:pt modelId="{393839AC-5DCD-440A-B4CF-576A927A1FFE}" type="pres">
      <dgm:prSet presAssocID="{A504E05D-BA84-4153-83AE-FC9BD361028A}" presName="root" presStyleCnt="0">
        <dgm:presLayoutVars>
          <dgm:dir/>
          <dgm:resizeHandles val="exact"/>
        </dgm:presLayoutVars>
      </dgm:prSet>
      <dgm:spPr/>
    </dgm:pt>
    <dgm:pt modelId="{6BDFAAEE-7A3F-4945-81C0-8F27ED13BF1A}" type="pres">
      <dgm:prSet presAssocID="{F69F60C0-F1E6-4551-BD1E-C19DEF786C97}" presName="compNode" presStyleCnt="0"/>
      <dgm:spPr/>
    </dgm:pt>
    <dgm:pt modelId="{C2549BAC-8519-46F3-9FAB-E56BF607F74D}" type="pres">
      <dgm:prSet presAssocID="{F69F60C0-F1E6-4551-BD1E-C19DEF786C97}" presName="bgRect" presStyleLbl="bgShp" presStyleIdx="0" presStyleCnt="4"/>
      <dgm:spPr/>
    </dgm:pt>
    <dgm:pt modelId="{94731748-E946-4C0D-B3FD-23DFF031D362}" type="pres">
      <dgm:prSet presAssocID="{F69F60C0-F1E6-4551-BD1E-C19DEF786C9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ine"/>
        </a:ext>
      </dgm:extLst>
    </dgm:pt>
    <dgm:pt modelId="{11BC8584-7E9C-443E-B006-271B9FC8CE29}" type="pres">
      <dgm:prSet presAssocID="{F69F60C0-F1E6-4551-BD1E-C19DEF786C97}" presName="spaceRect" presStyleCnt="0"/>
      <dgm:spPr/>
    </dgm:pt>
    <dgm:pt modelId="{12687C89-B57E-476E-96BE-BA758EF114EF}" type="pres">
      <dgm:prSet presAssocID="{F69F60C0-F1E6-4551-BD1E-C19DEF786C97}" presName="parTx" presStyleLbl="revTx" presStyleIdx="0" presStyleCnt="4">
        <dgm:presLayoutVars>
          <dgm:chMax val="0"/>
          <dgm:chPref val="0"/>
        </dgm:presLayoutVars>
      </dgm:prSet>
      <dgm:spPr/>
    </dgm:pt>
    <dgm:pt modelId="{FF44BD0A-45A5-44BD-8DFB-6E77C1628F9C}" type="pres">
      <dgm:prSet presAssocID="{AFDDE6A9-A288-45A2-85D1-8907B0EB9CFC}" presName="sibTrans" presStyleCnt="0"/>
      <dgm:spPr/>
    </dgm:pt>
    <dgm:pt modelId="{AC705379-81CB-484C-8411-DDA55D5AD477}" type="pres">
      <dgm:prSet presAssocID="{8C712132-B6D3-41F1-A958-8A266EF0D217}" presName="compNode" presStyleCnt="0"/>
      <dgm:spPr/>
    </dgm:pt>
    <dgm:pt modelId="{0538BB35-6173-41F9-98F2-E42585C081A4}" type="pres">
      <dgm:prSet presAssocID="{8C712132-B6D3-41F1-A958-8A266EF0D217}" presName="bgRect" presStyleLbl="bgShp" presStyleIdx="1" presStyleCnt="4"/>
      <dgm:spPr/>
    </dgm:pt>
    <dgm:pt modelId="{3BA7E0E4-7D95-4256-8897-91615DE3D0A3}" type="pres">
      <dgm:prSet presAssocID="{8C712132-B6D3-41F1-A958-8A266EF0D21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ght Bulb and Gear"/>
        </a:ext>
      </dgm:extLst>
    </dgm:pt>
    <dgm:pt modelId="{DA9AE236-2321-426E-B695-AA65106BA983}" type="pres">
      <dgm:prSet presAssocID="{8C712132-B6D3-41F1-A958-8A266EF0D217}" presName="spaceRect" presStyleCnt="0"/>
      <dgm:spPr/>
    </dgm:pt>
    <dgm:pt modelId="{498D231A-E600-4105-91AF-E46033D95D9B}" type="pres">
      <dgm:prSet presAssocID="{8C712132-B6D3-41F1-A958-8A266EF0D217}" presName="parTx" presStyleLbl="revTx" presStyleIdx="1" presStyleCnt="4">
        <dgm:presLayoutVars>
          <dgm:chMax val="0"/>
          <dgm:chPref val="0"/>
        </dgm:presLayoutVars>
      </dgm:prSet>
      <dgm:spPr/>
    </dgm:pt>
    <dgm:pt modelId="{8C2385D4-DF8B-44C7-B7FD-3185FF612D86}" type="pres">
      <dgm:prSet presAssocID="{4AF70E86-3DB2-4AA3-9226-7187F62E4C96}" presName="sibTrans" presStyleCnt="0"/>
      <dgm:spPr/>
    </dgm:pt>
    <dgm:pt modelId="{2A1A33DC-C52D-4275-A21C-89DD2F766661}" type="pres">
      <dgm:prSet presAssocID="{523169B8-4640-4F77-8424-A9F8BFD5AF36}" presName="compNode" presStyleCnt="0"/>
      <dgm:spPr/>
    </dgm:pt>
    <dgm:pt modelId="{8003A28D-87D6-40C5-9224-144C1153AA77}" type="pres">
      <dgm:prSet presAssocID="{523169B8-4640-4F77-8424-A9F8BFD5AF36}" presName="bgRect" presStyleLbl="bgShp" presStyleIdx="2" presStyleCnt="4"/>
      <dgm:spPr/>
    </dgm:pt>
    <dgm:pt modelId="{F017E14F-F856-4700-8561-4F61A4C63659}" type="pres">
      <dgm:prSet presAssocID="{523169B8-4640-4F77-8424-A9F8BFD5AF36}"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0CBDF869-D462-4D83-91D8-97DD17C29846}" type="pres">
      <dgm:prSet presAssocID="{523169B8-4640-4F77-8424-A9F8BFD5AF36}" presName="spaceRect" presStyleCnt="0"/>
      <dgm:spPr/>
    </dgm:pt>
    <dgm:pt modelId="{C0778AFF-52E4-416C-A54C-69DDCF4A53DD}" type="pres">
      <dgm:prSet presAssocID="{523169B8-4640-4F77-8424-A9F8BFD5AF36}" presName="parTx" presStyleLbl="revTx" presStyleIdx="2" presStyleCnt="4">
        <dgm:presLayoutVars>
          <dgm:chMax val="0"/>
          <dgm:chPref val="0"/>
        </dgm:presLayoutVars>
      </dgm:prSet>
      <dgm:spPr/>
    </dgm:pt>
    <dgm:pt modelId="{05847E91-B4AA-4D01-A0A5-88374A3C8065}" type="pres">
      <dgm:prSet presAssocID="{67159893-ABDD-4FC2-8E56-73C8175E0CED}" presName="sibTrans" presStyleCnt="0"/>
      <dgm:spPr/>
    </dgm:pt>
    <dgm:pt modelId="{FD4297E4-F703-492F-9A35-340A0FD6361E}" type="pres">
      <dgm:prSet presAssocID="{DD8FCC1E-B54E-4515-9DBA-A7AA4B267464}" presName="compNode" presStyleCnt="0"/>
      <dgm:spPr/>
    </dgm:pt>
    <dgm:pt modelId="{33E6E579-B506-4F97-BED5-33FB9F4982E3}" type="pres">
      <dgm:prSet presAssocID="{DD8FCC1E-B54E-4515-9DBA-A7AA4B267464}" presName="bgRect" presStyleLbl="bgShp" presStyleIdx="3" presStyleCnt="4"/>
      <dgm:spPr/>
    </dgm:pt>
    <dgm:pt modelId="{5FC850DA-1D0E-473C-B9BA-8399F7EA3525}" type="pres">
      <dgm:prSet presAssocID="{DD8FCC1E-B54E-4515-9DBA-A7AA4B26746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tethoscope"/>
        </a:ext>
      </dgm:extLst>
    </dgm:pt>
    <dgm:pt modelId="{E8E26FFC-3C14-4AC2-9F28-EA41BEC5F2E1}" type="pres">
      <dgm:prSet presAssocID="{DD8FCC1E-B54E-4515-9DBA-A7AA4B267464}" presName="spaceRect" presStyleCnt="0"/>
      <dgm:spPr/>
    </dgm:pt>
    <dgm:pt modelId="{142DF12C-8AAC-43E3-9E49-74D32FFB7EFC}" type="pres">
      <dgm:prSet presAssocID="{DD8FCC1E-B54E-4515-9DBA-A7AA4B267464}" presName="parTx" presStyleLbl="revTx" presStyleIdx="3" presStyleCnt="4">
        <dgm:presLayoutVars>
          <dgm:chMax val="0"/>
          <dgm:chPref val="0"/>
        </dgm:presLayoutVars>
      </dgm:prSet>
      <dgm:spPr/>
    </dgm:pt>
  </dgm:ptLst>
  <dgm:cxnLst>
    <dgm:cxn modelId="{54BE2602-5266-4520-8506-308D62EC38D6}" srcId="{A504E05D-BA84-4153-83AE-FC9BD361028A}" destId="{8C712132-B6D3-41F1-A958-8A266EF0D217}" srcOrd="1" destOrd="0" parTransId="{270FF6B1-9D2D-4839-9F8A-E330CB3F0666}" sibTransId="{4AF70E86-3DB2-4AA3-9226-7187F62E4C96}"/>
    <dgm:cxn modelId="{FEE78E1F-B0A9-470E-9390-FEF097E83066}" srcId="{A504E05D-BA84-4153-83AE-FC9BD361028A}" destId="{F69F60C0-F1E6-4551-BD1E-C19DEF786C97}" srcOrd="0" destOrd="0" parTransId="{4B2B593F-7ED5-414B-AAFC-DDD00059C373}" sibTransId="{AFDDE6A9-A288-45A2-85D1-8907B0EB9CFC}"/>
    <dgm:cxn modelId="{28EE8833-6B3E-414A-866C-2B540A3A2A8C}" srcId="{A504E05D-BA84-4153-83AE-FC9BD361028A}" destId="{523169B8-4640-4F77-8424-A9F8BFD5AF36}" srcOrd="2" destOrd="0" parTransId="{8B8730C5-6B9F-4215-92F0-3E9504DA785D}" sibTransId="{67159893-ABDD-4FC2-8E56-73C8175E0CED}"/>
    <dgm:cxn modelId="{5382B658-8134-4183-9C76-4BF3F4F5C05D}" srcId="{A504E05D-BA84-4153-83AE-FC9BD361028A}" destId="{DD8FCC1E-B54E-4515-9DBA-A7AA4B267464}" srcOrd="3" destOrd="0" parTransId="{2E7B1A5E-DF8D-4690-B22C-62B9B12C554C}" sibTransId="{D5E41CAF-307B-4B71-BF60-F6391DA62AEB}"/>
    <dgm:cxn modelId="{66D0B78E-2EB6-AA49-A0E1-08AE73BE3579}" type="presOf" srcId="{A504E05D-BA84-4153-83AE-FC9BD361028A}" destId="{393839AC-5DCD-440A-B4CF-576A927A1FFE}" srcOrd="0" destOrd="0" presId="urn:microsoft.com/office/officeart/2018/2/layout/IconVerticalSolidList"/>
    <dgm:cxn modelId="{ED5776A6-C987-7A44-97FE-B77DA302B8C0}" type="presOf" srcId="{DD8FCC1E-B54E-4515-9DBA-A7AA4B267464}" destId="{142DF12C-8AAC-43E3-9E49-74D32FFB7EFC}" srcOrd="0" destOrd="0" presId="urn:microsoft.com/office/officeart/2018/2/layout/IconVerticalSolidList"/>
    <dgm:cxn modelId="{7419F9C2-5248-9040-B028-C177E6351BD1}" type="presOf" srcId="{523169B8-4640-4F77-8424-A9F8BFD5AF36}" destId="{C0778AFF-52E4-416C-A54C-69DDCF4A53DD}" srcOrd="0" destOrd="0" presId="urn:microsoft.com/office/officeart/2018/2/layout/IconVerticalSolidList"/>
    <dgm:cxn modelId="{3A7005CE-179C-F241-B870-7D1B922A7DA7}" type="presOf" srcId="{F69F60C0-F1E6-4551-BD1E-C19DEF786C97}" destId="{12687C89-B57E-476E-96BE-BA758EF114EF}" srcOrd="0" destOrd="0" presId="urn:microsoft.com/office/officeart/2018/2/layout/IconVerticalSolidList"/>
    <dgm:cxn modelId="{B27AFCEE-D9D8-3844-801C-A6D86515D0E9}" type="presOf" srcId="{8C712132-B6D3-41F1-A958-8A266EF0D217}" destId="{498D231A-E600-4105-91AF-E46033D95D9B}" srcOrd="0" destOrd="0" presId="urn:microsoft.com/office/officeart/2018/2/layout/IconVerticalSolidList"/>
    <dgm:cxn modelId="{B8ED1674-DADF-E24A-B82D-C8B94651BCE5}" type="presParOf" srcId="{393839AC-5DCD-440A-B4CF-576A927A1FFE}" destId="{6BDFAAEE-7A3F-4945-81C0-8F27ED13BF1A}" srcOrd="0" destOrd="0" presId="urn:microsoft.com/office/officeart/2018/2/layout/IconVerticalSolidList"/>
    <dgm:cxn modelId="{46393D1B-8D22-EA41-B1FC-C34FD60C3D00}" type="presParOf" srcId="{6BDFAAEE-7A3F-4945-81C0-8F27ED13BF1A}" destId="{C2549BAC-8519-46F3-9FAB-E56BF607F74D}" srcOrd="0" destOrd="0" presId="urn:microsoft.com/office/officeart/2018/2/layout/IconVerticalSolidList"/>
    <dgm:cxn modelId="{9CDE6727-173E-EC44-B315-3735764D5719}" type="presParOf" srcId="{6BDFAAEE-7A3F-4945-81C0-8F27ED13BF1A}" destId="{94731748-E946-4C0D-B3FD-23DFF031D362}" srcOrd="1" destOrd="0" presId="urn:microsoft.com/office/officeart/2018/2/layout/IconVerticalSolidList"/>
    <dgm:cxn modelId="{8B3F0214-DA4D-A542-A0A6-B149DEF1C077}" type="presParOf" srcId="{6BDFAAEE-7A3F-4945-81C0-8F27ED13BF1A}" destId="{11BC8584-7E9C-443E-B006-271B9FC8CE29}" srcOrd="2" destOrd="0" presId="urn:microsoft.com/office/officeart/2018/2/layout/IconVerticalSolidList"/>
    <dgm:cxn modelId="{57952A9F-6623-1046-A067-8D1A7EC386FC}" type="presParOf" srcId="{6BDFAAEE-7A3F-4945-81C0-8F27ED13BF1A}" destId="{12687C89-B57E-476E-96BE-BA758EF114EF}" srcOrd="3" destOrd="0" presId="urn:microsoft.com/office/officeart/2018/2/layout/IconVerticalSolidList"/>
    <dgm:cxn modelId="{BB99E9F2-81A0-5F41-9CFD-41F5A3A674ED}" type="presParOf" srcId="{393839AC-5DCD-440A-B4CF-576A927A1FFE}" destId="{FF44BD0A-45A5-44BD-8DFB-6E77C1628F9C}" srcOrd="1" destOrd="0" presId="urn:microsoft.com/office/officeart/2018/2/layout/IconVerticalSolidList"/>
    <dgm:cxn modelId="{A830377E-D926-F842-B074-FFD8C6025233}" type="presParOf" srcId="{393839AC-5DCD-440A-B4CF-576A927A1FFE}" destId="{AC705379-81CB-484C-8411-DDA55D5AD477}" srcOrd="2" destOrd="0" presId="urn:microsoft.com/office/officeart/2018/2/layout/IconVerticalSolidList"/>
    <dgm:cxn modelId="{18125E58-4B3B-FF4B-B057-0778A4B3A4CE}" type="presParOf" srcId="{AC705379-81CB-484C-8411-DDA55D5AD477}" destId="{0538BB35-6173-41F9-98F2-E42585C081A4}" srcOrd="0" destOrd="0" presId="urn:microsoft.com/office/officeart/2018/2/layout/IconVerticalSolidList"/>
    <dgm:cxn modelId="{00658CEC-2D99-D34E-9637-7712AE291607}" type="presParOf" srcId="{AC705379-81CB-484C-8411-DDA55D5AD477}" destId="{3BA7E0E4-7D95-4256-8897-91615DE3D0A3}" srcOrd="1" destOrd="0" presId="urn:microsoft.com/office/officeart/2018/2/layout/IconVerticalSolidList"/>
    <dgm:cxn modelId="{22433080-CCA9-4A41-A14A-745413F63392}" type="presParOf" srcId="{AC705379-81CB-484C-8411-DDA55D5AD477}" destId="{DA9AE236-2321-426E-B695-AA65106BA983}" srcOrd="2" destOrd="0" presId="urn:microsoft.com/office/officeart/2018/2/layout/IconVerticalSolidList"/>
    <dgm:cxn modelId="{7DD3A228-A18E-F34C-BF62-D67141B2C070}" type="presParOf" srcId="{AC705379-81CB-484C-8411-DDA55D5AD477}" destId="{498D231A-E600-4105-91AF-E46033D95D9B}" srcOrd="3" destOrd="0" presId="urn:microsoft.com/office/officeart/2018/2/layout/IconVerticalSolidList"/>
    <dgm:cxn modelId="{0CCC2CEF-41C8-9A43-AF57-53EF6CAAB1DF}" type="presParOf" srcId="{393839AC-5DCD-440A-B4CF-576A927A1FFE}" destId="{8C2385D4-DF8B-44C7-B7FD-3185FF612D86}" srcOrd="3" destOrd="0" presId="urn:microsoft.com/office/officeart/2018/2/layout/IconVerticalSolidList"/>
    <dgm:cxn modelId="{C2799AE1-22AB-484E-AFD5-097385B73B6E}" type="presParOf" srcId="{393839AC-5DCD-440A-B4CF-576A927A1FFE}" destId="{2A1A33DC-C52D-4275-A21C-89DD2F766661}" srcOrd="4" destOrd="0" presId="urn:microsoft.com/office/officeart/2018/2/layout/IconVerticalSolidList"/>
    <dgm:cxn modelId="{1697598B-17C9-5243-A49A-D759166C54F3}" type="presParOf" srcId="{2A1A33DC-C52D-4275-A21C-89DD2F766661}" destId="{8003A28D-87D6-40C5-9224-144C1153AA77}" srcOrd="0" destOrd="0" presId="urn:microsoft.com/office/officeart/2018/2/layout/IconVerticalSolidList"/>
    <dgm:cxn modelId="{3345B6B3-E585-2D46-8D67-B906BA568BE8}" type="presParOf" srcId="{2A1A33DC-C52D-4275-A21C-89DD2F766661}" destId="{F017E14F-F856-4700-8561-4F61A4C63659}" srcOrd="1" destOrd="0" presId="urn:microsoft.com/office/officeart/2018/2/layout/IconVerticalSolidList"/>
    <dgm:cxn modelId="{FF6CED36-5311-334E-B09F-D328397A00D7}" type="presParOf" srcId="{2A1A33DC-C52D-4275-A21C-89DD2F766661}" destId="{0CBDF869-D462-4D83-91D8-97DD17C29846}" srcOrd="2" destOrd="0" presId="urn:microsoft.com/office/officeart/2018/2/layout/IconVerticalSolidList"/>
    <dgm:cxn modelId="{3520FB1D-EC4A-C64A-B5E3-4FDB5C2E0B13}" type="presParOf" srcId="{2A1A33DC-C52D-4275-A21C-89DD2F766661}" destId="{C0778AFF-52E4-416C-A54C-69DDCF4A53DD}" srcOrd="3" destOrd="0" presId="urn:microsoft.com/office/officeart/2018/2/layout/IconVerticalSolidList"/>
    <dgm:cxn modelId="{E7A8A0BC-7CCF-C344-8E68-7A8DB248C6B7}" type="presParOf" srcId="{393839AC-5DCD-440A-B4CF-576A927A1FFE}" destId="{05847E91-B4AA-4D01-A0A5-88374A3C8065}" srcOrd="5" destOrd="0" presId="urn:microsoft.com/office/officeart/2018/2/layout/IconVerticalSolidList"/>
    <dgm:cxn modelId="{F34EF5F3-470F-1B44-8EE9-290C367EAA46}" type="presParOf" srcId="{393839AC-5DCD-440A-B4CF-576A927A1FFE}" destId="{FD4297E4-F703-492F-9A35-340A0FD6361E}" srcOrd="6" destOrd="0" presId="urn:microsoft.com/office/officeart/2018/2/layout/IconVerticalSolidList"/>
    <dgm:cxn modelId="{1B983E31-06D1-194D-BBCE-F85CCEEE8244}" type="presParOf" srcId="{FD4297E4-F703-492F-9A35-340A0FD6361E}" destId="{33E6E579-B506-4F97-BED5-33FB9F4982E3}" srcOrd="0" destOrd="0" presId="urn:microsoft.com/office/officeart/2018/2/layout/IconVerticalSolidList"/>
    <dgm:cxn modelId="{0EF9179D-166E-7E42-A398-7A234C8C0922}" type="presParOf" srcId="{FD4297E4-F703-492F-9A35-340A0FD6361E}" destId="{5FC850DA-1D0E-473C-B9BA-8399F7EA3525}" srcOrd="1" destOrd="0" presId="urn:microsoft.com/office/officeart/2018/2/layout/IconVerticalSolidList"/>
    <dgm:cxn modelId="{52C368EA-EF99-7D40-BA53-3DE9C29D9063}" type="presParOf" srcId="{FD4297E4-F703-492F-9A35-340A0FD6361E}" destId="{E8E26FFC-3C14-4AC2-9F28-EA41BEC5F2E1}" srcOrd="2" destOrd="0" presId="urn:microsoft.com/office/officeart/2018/2/layout/IconVerticalSolidList"/>
    <dgm:cxn modelId="{ED790518-8B7C-B044-8C06-7D139F9FF94A}" type="presParOf" srcId="{FD4297E4-F703-492F-9A35-340A0FD6361E}" destId="{142DF12C-8AAC-43E3-9E49-74D32FFB7EFC}"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2491E82-F655-41F5-9E41-834A9916265D}"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E5C2E91D-5BDF-412D-90AF-16D099CD027F}">
      <dgm:prSet/>
      <dgm:spPr/>
      <dgm:t>
        <a:bodyPr/>
        <a:lstStyle/>
        <a:p>
          <a:r>
            <a:rPr lang="en-US" dirty="0"/>
            <a:t>Probenecid is used to reduce the amount of a substance passed out from the body in the urine. </a:t>
          </a:r>
        </a:p>
      </dgm:t>
    </dgm:pt>
    <dgm:pt modelId="{21E9A5DE-25D2-431F-BFE5-A313B0CF19D3}" type="parTrans" cxnId="{A28B261C-312D-4667-96DF-814CB32E6BF7}">
      <dgm:prSet/>
      <dgm:spPr/>
      <dgm:t>
        <a:bodyPr/>
        <a:lstStyle/>
        <a:p>
          <a:endParaRPr lang="en-US"/>
        </a:p>
      </dgm:t>
    </dgm:pt>
    <dgm:pt modelId="{4245DE39-0DAA-43CE-A41C-8207E55422A9}" type="sibTrans" cxnId="{A28B261C-312D-4667-96DF-814CB32E6BF7}">
      <dgm:prSet/>
      <dgm:spPr/>
      <dgm:t>
        <a:bodyPr/>
        <a:lstStyle/>
        <a:p>
          <a:endParaRPr lang="en-US"/>
        </a:p>
      </dgm:t>
    </dgm:pt>
    <dgm:pt modelId="{ED880DA3-67D5-4BE0-A759-846A2CAE3B04}">
      <dgm:prSet/>
      <dgm:spPr/>
      <dgm:t>
        <a:bodyPr/>
        <a:lstStyle/>
        <a:p>
          <a:r>
            <a:rPr lang="en-US" dirty="0"/>
            <a:t>Commonly used medically to increase the concentration of an antibiotic in the blood</a:t>
          </a:r>
        </a:p>
      </dgm:t>
    </dgm:pt>
    <dgm:pt modelId="{2090E0FF-205E-4C0F-9D61-81557CDB24C6}" type="parTrans" cxnId="{C35120A9-093B-47FC-8485-554075F14171}">
      <dgm:prSet/>
      <dgm:spPr/>
      <dgm:t>
        <a:bodyPr/>
        <a:lstStyle/>
        <a:p>
          <a:endParaRPr lang="en-US"/>
        </a:p>
      </dgm:t>
    </dgm:pt>
    <dgm:pt modelId="{C11D298B-9EA2-4E33-BBAC-76D40DEE90B5}" type="sibTrans" cxnId="{C35120A9-093B-47FC-8485-554075F14171}">
      <dgm:prSet/>
      <dgm:spPr/>
      <dgm:t>
        <a:bodyPr/>
        <a:lstStyle/>
        <a:p>
          <a:endParaRPr lang="en-US"/>
        </a:p>
      </dgm:t>
    </dgm:pt>
    <dgm:pt modelId="{659E30E5-112A-4748-ADAA-BD0A9EC7F70D}">
      <dgm:prSet/>
      <dgm:spPr/>
      <dgm:t>
        <a:bodyPr/>
        <a:lstStyle/>
        <a:p>
          <a:r>
            <a:rPr lang="en-US" dirty="0"/>
            <a:t>If you are using probenecid you MUST apply for a TUE</a:t>
          </a:r>
        </a:p>
        <a:p>
          <a:r>
            <a:rPr lang="en-US" dirty="0"/>
            <a:t>All threshold substances you use also require a TUE</a:t>
          </a:r>
        </a:p>
      </dgm:t>
    </dgm:pt>
    <dgm:pt modelId="{C32418F6-510C-4A75-A890-B28804927D0A}" type="parTrans" cxnId="{7EBB6E1E-EDAF-4685-8FAE-55010A79373F}">
      <dgm:prSet/>
      <dgm:spPr/>
      <dgm:t>
        <a:bodyPr/>
        <a:lstStyle/>
        <a:p>
          <a:endParaRPr lang="en-US"/>
        </a:p>
      </dgm:t>
    </dgm:pt>
    <dgm:pt modelId="{7D2DFFD4-2E09-4113-990D-D51EC88E96BB}" type="sibTrans" cxnId="{7EBB6E1E-EDAF-4685-8FAE-55010A79373F}">
      <dgm:prSet/>
      <dgm:spPr/>
      <dgm:t>
        <a:bodyPr/>
        <a:lstStyle/>
        <a:p>
          <a:endParaRPr lang="en-US"/>
        </a:p>
      </dgm:t>
    </dgm:pt>
    <dgm:pt modelId="{05969ADC-FA52-6547-8D32-986D8296B661}" type="pres">
      <dgm:prSet presAssocID="{B2491E82-F655-41F5-9E41-834A9916265D}" presName="diagram" presStyleCnt="0">
        <dgm:presLayoutVars>
          <dgm:dir/>
          <dgm:resizeHandles val="exact"/>
        </dgm:presLayoutVars>
      </dgm:prSet>
      <dgm:spPr/>
    </dgm:pt>
    <dgm:pt modelId="{4A10C601-CBB2-4D4B-B289-45CA26BA12EC}" type="pres">
      <dgm:prSet presAssocID="{E5C2E91D-5BDF-412D-90AF-16D099CD027F}" presName="node" presStyleLbl="node1" presStyleIdx="0" presStyleCnt="3">
        <dgm:presLayoutVars>
          <dgm:bulletEnabled val="1"/>
        </dgm:presLayoutVars>
      </dgm:prSet>
      <dgm:spPr/>
    </dgm:pt>
    <dgm:pt modelId="{918C2F94-8BF8-EE4F-926B-63E5CEC8CCA8}" type="pres">
      <dgm:prSet presAssocID="{4245DE39-0DAA-43CE-A41C-8207E55422A9}" presName="sibTrans" presStyleCnt="0"/>
      <dgm:spPr/>
    </dgm:pt>
    <dgm:pt modelId="{A4623F9C-BFD1-BC4E-97B3-5ACA80E26FBF}" type="pres">
      <dgm:prSet presAssocID="{ED880DA3-67D5-4BE0-A759-846A2CAE3B04}" presName="node" presStyleLbl="node1" presStyleIdx="1" presStyleCnt="3">
        <dgm:presLayoutVars>
          <dgm:bulletEnabled val="1"/>
        </dgm:presLayoutVars>
      </dgm:prSet>
      <dgm:spPr/>
    </dgm:pt>
    <dgm:pt modelId="{3BA23B93-DF3C-4345-84E4-98333F5841FF}" type="pres">
      <dgm:prSet presAssocID="{C11D298B-9EA2-4E33-BBAC-76D40DEE90B5}" presName="sibTrans" presStyleCnt="0"/>
      <dgm:spPr/>
    </dgm:pt>
    <dgm:pt modelId="{626EFDD3-8D88-4542-9EE7-4910CE70FAE8}" type="pres">
      <dgm:prSet presAssocID="{659E30E5-112A-4748-ADAA-BD0A9EC7F70D}" presName="node" presStyleLbl="node1" presStyleIdx="2" presStyleCnt="3">
        <dgm:presLayoutVars>
          <dgm:bulletEnabled val="1"/>
        </dgm:presLayoutVars>
      </dgm:prSet>
      <dgm:spPr/>
    </dgm:pt>
  </dgm:ptLst>
  <dgm:cxnLst>
    <dgm:cxn modelId="{9707EF04-2D4C-384F-9091-6668ED8413CC}" type="presOf" srcId="{E5C2E91D-5BDF-412D-90AF-16D099CD027F}" destId="{4A10C601-CBB2-4D4B-B289-45CA26BA12EC}" srcOrd="0" destOrd="0" presId="urn:microsoft.com/office/officeart/2005/8/layout/default"/>
    <dgm:cxn modelId="{B634B20A-B80F-524E-83F2-91C1705789E7}" type="presOf" srcId="{ED880DA3-67D5-4BE0-A759-846A2CAE3B04}" destId="{A4623F9C-BFD1-BC4E-97B3-5ACA80E26FBF}" srcOrd="0" destOrd="0" presId="urn:microsoft.com/office/officeart/2005/8/layout/default"/>
    <dgm:cxn modelId="{BA1CBB12-2501-0549-AB92-615817972BFF}" type="presOf" srcId="{659E30E5-112A-4748-ADAA-BD0A9EC7F70D}" destId="{626EFDD3-8D88-4542-9EE7-4910CE70FAE8}" srcOrd="0" destOrd="0" presId="urn:microsoft.com/office/officeart/2005/8/layout/default"/>
    <dgm:cxn modelId="{A28B261C-312D-4667-96DF-814CB32E6BF7}" srcId="{B2491E82-F655-41F5-9E41-834A9916265D}" destId="{E5C2E91D-5BDF-412D-90AF-16D099CD027F}" srcOrd="0" destOrd="0" parTransId="{21E9A5DE-25D2-431F-BFE5-A313B0CF19D3}" sibTransId="{4245DE39-0DAA-43CE-A41C-8207E55422A9}"/>
    <dgm:cxn modelId="{7EBB6E1E-EDAF-4685-8FAE-55010A79373F}" srcId="{B2491E82-F655-41F5-9E41-834A9916265D}" destId="{659E30E5-112A-4748-ADAA-BD0A9EC7F70D}" srcOrd="2" destOrd="0" parTransId="{C32418F6-510C-4A75-A890-B28804927D0A}" sibTransId="{7D2DFFD4-2E09-4113-990D-D51EC88E96BB}"/>
    <dgm:cxn modelId="{A67B2872-C4DC-9A41-8401-A3030C10E865}" type="presOf" srcId="{B2491E82-F655-41F5-9E41-834A9916265D}" destId="{05969ADC-FA52-6547-8D32-986D8296B661}" srcOrd="0" destOrd="0" presId="urn:microsoft.com/office/officeart/2005/8/layout/default"/>
    <dgm:cxn modelId="{C35120A9-093B-47FC-8485-554075F14171}" srcId="{B2491E82-F655-41F5-9E41-834A9916265D}" destId="{ED880DA3-67D5-4BE0-A759-846A2CAE3B04}" srcOrd="1" destOrd="0" parTransId="{2090E0FF-205E-4C0F-9D61-81557CDB24C6}" sibTransId="{C11D298B-9EA2-4E33-BBAC-76D40DEE90B5}"/>
    <dgm:cxn modelId="{268F85DF-2BA2-FC48-8653-ED75C1598DA1}" type="presParOf" srcId="{05969ADC-FA52-6547-8D32-986D8296B661}" destId="{4A10C601-CBB2-4D4B-B289-45CA26BA12EC}" srcOrd="0" destOrd="0" presId="urn:microsoft.com/office/officeart/2005/8/layout/default"/>
    <dgm:cxn modelId="{B156E4BA-D0AF-2D4B-9B54-F569807E0D8C}" type="presParOf" srcId="{05969ADC-FA52-6547-8D32-986D8296B661}" destId="{918C2F94-8BF8-EE4F-926B-63E5CEC8CCA8}" srcOrd="1" destOrd="0" presId="urn:microsoft.com/office/officeart/2005/8/layout/default"/>
    <dgm:cxn modelId="{A3ADB72A-D67E-8246-B867-09E30543CB47}" type="presParOf" srcId="{05969ADC-FA52-6547-8D32-986D8296B661}" destId="{A4623F9C-BFD1-BC4E-97B3-5ACA80E26FBF}" srcOrd="2" destOrd="0" presId="urn:microsoft.com/office/officeart/2005/8/layout/default"/>
    <dgm:cxn modelId="{ADBD9CCE-2148-9047-8C30-995CA6420893}" type="presParOf" srcId="{05969ADC-FA52-6547-8D32-986D8296B661}" destId="{3BA23B93-DF3C-4345-84E4-98333F5841FF}" srcOrd="3" destOrd="0" presId="urn:microsoft.com/office/officeart/2005/8/layout/default"/>
    <dgm:cxn modelId="{A47FDD8B-75A9-1E44-9988-0267D4DE561F}" type="presParOf" srcId="{05969ADC-FA52-6547-8D32-986D8296B661}" destId="{626EFDD3-8D88-4542-9EE7-4910CE70FAE8}"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A889DAE9-C742-422B-96DD-54E96ACE0E26}"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BA49EA88-BAA3-425E-BB13-C3FDC77C439D}">
      <dgm:prSet/>
      <dgm:spPr/>
      <dgm:t>
        <a:bodyPr/>
        <a:lstStyle/>
        <a:p>
          <a:r>
            <a:rPr lang="en-US"/>
            <a:t>If you have a TUE it needs to be submitted to the Major Events TUE committee for approval at least 30 days before the event</a:t>
          </a:r>
        </a:p>
      </dgm:t>
    </dgm:pt>
    <dgm:pt modelId="{3DA4F6F0-AE96-4CE6-97D7-3480DDD3BBD7}" type="parTrans" cxnId="{4DDDC4F3-FB12-472F-B60D-968A59667B97}">
      <dgm:prSet/>
      <dgm:spPr/>
      <dgm:t>
        <a:bodyPr/>
        <a:lstStyle/>
        <a:p>
          <a:endParaRPr lang="en-US"/>
        </a:p>
      </dgm:t>
    </dgm:pt>
    <dgm:pt modelId="{9D8D32D7-FFB1-4D5F-990C-C83C294FE1EE}" type="sibTrans" cxnId="{4DDDC4F3-FB12-472F-B60D-968A59667B97}">
      <dgm:prSet/>
      <dgm:spPr/>
      <dgm:t>
        <a:bodyPr/>
        <a:lstStyle/>
        <a:p>
          <a:endParaRPr lang="en-US"/>
        </a:p>
      </dgm:t>
    </dgm:pt>
    <dgm:pt modelId="{46CF9FC9-79B2-46D0-9020-9365E69A0F4E}">
      <dgm:prSet/>
      <dgm:spPr/>
      <dgm:t>
        <a:bodyPr/>
        <a:lstStyle/>
        <a:p>
          <a:r>
            <a:rPr lang="en-US"/>
            <a:t>Provided your TUE has been approved in accordance with the WADA International Standard for TUE and your medical file is available in ADAMS it is likely your TUE will be approved</a:t>
          </a:r>
        </a:p>
      </dgm:t>
    </dgm:pt>
    <dgm:pt modelId="{18FAAD71-974B-46D6-81E7-347B81D7F318}" type="parTrans" cxnId="{2ADDF320-FDF0-4BA0-8D96-4A633ED00625}">
      <dgm:prSet/>
      <dgm:spPr/>
      <dgm:t>
        <a:bodyPr/>
        <a:lstStyle/>
        <a:p>
          <a:endParaRPr lang="en-US"/>
        </a:p>
      </dgm:t>
    </dgm:pt>
    <dgm:pt modelId="{FEB3C0E5-187B-4C29-AAD6-25BADDC64BC4}" type="sibTrans" cxnId="{2ADDF320-FDF0-4BA0-8D96-4A633ED00625}">
      <dgm:prSet/>
      <dgm:spPr/>
      <dgm:t>
        <a:bodyPr/>
        <a:lstStyle/>
        <a:p>
          <a:endParaRPr lang="en-US"/>
        </a:p>
      </dgm:t>
    </dgm:pt>
    <dgm:pt modelId="{C6AB8C69-9C61-41E1-97DD-5AD57A48A297}">
      <dgm:prSet/>
      <dgm:spPr/>
      <dgm:t>
        <a:bodyPr/>
        <a:lstStyle/>
        <a:p>
          <a:r>
            <a:rPr lang="en-US"/>
            <a:t>Please make sure your TUE reflects current medication, dosage and route of administration and all conditions have been complied with</a:t>
          </a:r>
        </a:p>
      </dgm:t>
    </dgm:pt>
    <dgm:pt modelId="{C8D97E3F-6F72-4E91-8AD6-B2D84594665B}" type="parTrans" cxnId="{C2A098BE-9B9F-4691-A046-40AC4A2FE488}">
      <dgm:prSet/>
      <dgm:spPr/>
      <dgm:t>
        <a:bodyPr/>
        <a:lstStyle/>
        <a:p>
          <a:endParaRPr lang="en-US"/>
        </a:p>
      </dgm:t>
    </dgm:pt>
    <dgm:pt modelId="{CB48CE7C-3B4D-4919-93DD-4A895201A6D6}" type="sibTrans" cxnId="{C2A098BE-9B9F-4691-A046-40AC4A2FE488}">
      <dgm:prSet/>
      <dgm:spPr/>
      <dgm:t>
        <a:bodyPr/>
        <a:lstStyle/>
        <a:p>
          <a:endParaRPr lang="en-US"/>
        </a:p>
      </dgm:t>
    </dgm:pt>
    <dgm:pt modelId="{CE1D9207-55A8-47FD-852F-93804BEB409C}">
      <dgm:prSet/>
      <dgm:spPr/>
      <dgm:t>
        <a:bodyPr/>
        <a:lstStyle/>
        <a:p>
          <a:r>
            <a:rPr lang="en-US" dirty="0"/>
            <a:t>Please ensure your TUE is in date at least to the end of the Games</a:t>
          </a:r>
        </a:p>
      </dgm:t>
    </dgm:pt>
    <dgm:pt modelId="{4EC0AFD1-36B8-4F3F-BEFA-591BC90DB65E}" type="parTrans" cxnId="{DE9D61B7-0977-4DF5-9682-747EAE1EA9EB}">
      <dgm:prSet/>
      <dgm:spPr/>
      <dgm:t>
        <a:bodyPr/>
        <a:lstStyle/>
        <a:p>
          <a:endParaRPr lang="en-US"/>
        </a:p>
      </dgm:t>
    </dgm:pt>
    <dgm:pt modelId="{D47B8FCD-B297-419E-A690-E75B8ABBAB13}" type="sibTrans" cxnId="{DE9D61B7-0977-4DF5-9682-747EAE1EA9EB}">
      <dgm:prSet/>
      <dgm:spPr/>
      <dgm:t>
        <a:bodyPr/>
        <a:lstStyle/>
        <a:p>
          <a:endParaRPr lang="en-US"/>
        </a:p>
      </dgm:t>
    </dgm:pt>
    <dgm:pt modelId="{68F28D50-2A0A-FE4F-A314-C6BBC29DBD5C}" type="pres">
      <dgm:prSet presAssocID="{A889DAE9-C742-422B-96DD-54E96ACE0E26}" presName="linear" presStyleCnt="0">
        <dgm:presLayoutVars>
          <dgm:animLvl val="lvl"/>
          <dgm:resizeHandles val="exact"/>
        </dgm:presLayoutVars>
      </dgm:prSet>
      <dgm:spPr/>
    </dgm:pt>
    <dgm:pt modelId="{69F5D7EC-850B-6640-82B5-249452B83965}" type="pres">
      <dgm:prSet presAssocID="{BA49EA88-BAA3-425E-BB13-C3FDC77C439D}" presName="parentText" presStyleLbl="node1" presStyleIdx="0" presStyleCnt="4">
        <dgm:presLayoutVars>
          <dgm:chMax val="0"/>
          <dgm:bulletEnabled val="1"/>
        </dgm:presLayoutVars>
      </dgm:prSet>
      <dgm:spPr/>
    </dgm:pt>
    <dgm:pt modelId="{5218B08F-1C66-2040-B1DF-08E1699E6F75}" type="pres">
      <dgm:prSet presAssocID="{9D8D32D7-FFB1-4D5F-990C-C83C294FE1EE}" presName="spacer" presStyleCnt="0"/>
      <dgm:spPr/>
    </dgm:pt>
    <dgm:pt modelId="{E87EE455-F67C-7646-AEEF-05F2854B0B97}" type="pres">
      <dgm:prSet presAssocID="{46CF9FC9-79B2-46D0-9020-9365E69A0F4E}" presName="parentText" presStyleLbl="node1" presStyleIdx="1" presStyleCnt="4">
        <dgm:presLayoutVars>
          <dgm:chMax val="0"/>
          <dgm:bulletEnabled val="1"/>
        </dgm:presLayoutVars>
      </dgm:prSet>
      <dgm:spPr/>
    </dgm:pt>
    <dgm:pt modelId="{B12210CE-C25C-F342-96F2-C42B3A70C3A8}" type="pres">
      <dgm:prSet presAssocID="{FEB3C0E5-187B-4C29-AAD6-25BADDC64BC4}" presName="spacer" presStyleCnt="0"/>
      <dgm:spPr/>
    </dgm:pt>
    <dgm:pt modelId="{B91769E1-EED4-DE4C-904E-3F3DDA136647}" type="pres">
      <dgm:prSet presAssocID="{C6AB8C69-9C61-41E1-97DD-5AD57A48A297}" presName="parentText" presStyleLbl="node1" presStyleIdx="2" presStyleCnt="4" custLinFactNeighborX="-3303" custLinFactNeighborY="72292">
        <dgm:presLayoutVars>
          <dgm:chMax val="0"/>
          <dgm:bulletEnabled val="1"/>
        </dgm:presLayoutVars>
      </dgm:prSet>
      <dgm:spPr/>
    </dgm:pt>
    <dgm:pt modelId="{6F09B3D1-C0FE-DD42-AC46-9E53334868AA}" type="pres">
      <dgm:prSet presAssocID="{CB48CE7C-3B4D-4919-93DD-4A895201A6D6}" presName="spacer" presStyleCnt="0"/>
      <dgm:spPr/>
    </dgm:pt>
    <dgm:pt modelId="{3A5054DB-208F-E043-A225-5344CF37A0D4}" type="pres">
      <dgm:prSet presAssocID="{CE1D9207-55A8-47FD-852F-93804BEB409C}" presName="parentText" presStyleLbl="node1" presStyleIdx="3" presStyleCnt="4">
        <dgm:presLayoutVars>
          <dgm:chMax val="0"/>
          <dgm:bulletEnabled val="1"/>
        </dgm:presLayoutVars>
      </dgm:prSet>
      <dgm:spPr/>
    </dgm:pt>
  </dgm:ptLst>
  <dgm:cxnLst>
    <dgm:cxn modelId="{2ADDF320-FDF0-4BA0-8D96-4A633ED00625}" srcId="{A889DAE9-C742-422B-96DD-54E96ACE0E26}" destId="{46CF9FC9-79B2-46D0-9020-9365E69A0F4E}" srcOrd="1" destOrd="0" parTransId="{18FAAD71-974B-46D6-81E7-347B81D7F318}" sibTransId="{FEB3C0E5-187B-4C29-AAD6-25BADDC64BC4}"/>
    <dgm:cxn modelId="{5C213233-26BA-014A-A425-C3E32D77AE9B}" type="presOf" srcId="{46CF9FC9-79B2-46D0-9020-9365E69A0F4E}" destId="{E87EE455-F67C-7646-AEEF-05F2854B0B97}" srcOrd="0" destOrd="0" presId="urn:microsoft.com/office/officeart/2005/8/layout/vList2"/>
    <dgm:cxn modelId="{0012CF53-F20D-D749-9EA1-DE37D1E4C6B1}" type="presOf" srcId="{CE1D9207-55A8-47FD-852F-93804BEB409C}" destId="{3A5054DB-208F-E043-A225-5344CF37A0D4}" srcOrd="0" destOrd="0" presId="urn:microsoft.com/office/officeart/2005/8/layout/vList2"/>
    <dgm:cxn modelId="{E4DA2C59-8076-4642-9FF9-889669964E50}" type="presOf" srcId="{BA49EA88-BAA3-425E-BB13-C3FDC77C439D}" destId="{69F5D7EC-850B-6640-82B5-249452B83965}" srcOrd="0" destOrd="0" presId="urn:microsoft.com/office/officeart/2005/8/layout/vList2"/>
    <dgm:cxn modelId="{186B7089-E512-4A41-8E09-F5EA386BA84B}" type="presOf" srcId="{A889DAE9-C742-422B-96DD-54E96ACE0E26}" destId="{68F28D50-2A0A-FE4F-A314-C6BBC29DBD5C}" srcOrd="0" destOrd="0" presId="urn:microsoft.com/office/officeart/2005/8/layout/vList2"/>
    <dgm:cxn modelId="{DE9D61B7-0977-4DF5-9682-747EAE1EA9EB}" srcId="{A889DAE9-C742-422B-96DD-54E96ACE0E26}" destId="{CE1D9207-55A8-47FD-852F-93804BEB409C}" srcOrd="3" destOrd="0" parTransId="{4EC0AFD1-36B8-4F3F-BEFA-591BC90DB65E}" sibTransId="{D47B8FCD-B297-419E-A690-E75B8ABBAB13}"/>
    <dgm:cxn modelId="{C2A098BE-9B9F-4691-A046-40AC4A2FE488}" srcId="{A889DAE9-C742-422B-96DD-54E96ACE0E26}" destId="{C6AB8C69-9C61-41E1-97DD-5AD57A48A297}" srcOrd="2" destOrd="0" parTransId="{C8D97E3F-6F72-4E91-8AD6-B2D84594665B}" sibTransId="{CB48CE7C-3B4D-4919-93DD-4A895201A6D6}"/>
    <dgm:cxn modelId="{DA1584EC-9E5D-F447-B6FD-BA4EEEDA0C27}" type="presOf" srcId="{C6AB8C69-9C61-41E1-97DD-5AD57A48A297}" destId="{B91769E1-EED4-DE4C-904E-3F3DDA136647}" srcOrd="0" destOrd="0" presId="urn:microsoft.com/office/officeart/2005/8/layout/vList2"/>
    <dgm:cxn modelId="{4DDDC4F3-FB12-472F-B60D-968A59667B97}" srcId="{A889DAE9-C742-422B-96DD-54E96ACE0E26}" destId="{BA49EA88-BAA3-425E-BB13-C3FDC77C439D}" srcOrd="0" destOrd="0" parTransId="{3DA4F6F0-AE96-4CE6-97D7-3480DDD3BBD7}" sibTransId="{9D8D32D7-FFB1-4D5F-990C-C83C294FE1EE}"/>
    <dgm:cxn modelId="{C755C13A-51DE-6C40-B4B4-B5ADDA082B75}" type="presParOf" srcId="{68F28D50-2A0A-FE4F-A314-C6BBC29DBD5C}" destId="{69F5D7EC-850B-6640-82B5-249452B83965}" srcOrd="0" destOrd="0" presId="urn:microsoft.com/office/officeart/2005/8/layout/vList2"/>
    <dgm:cxn modelId="{894780B7-DD79-184B-9F0D-5CBACD1E1B64}" type="presParOf" srcId="{68F28D50-2A0A-FE4F-A314-C6BBC29DBD5C}" destId="{5218B08F-1C66-2040-B1DF-08E1699E6F75}" srcOrd="1" destOrd="0" presId="urn:microsoft.com/office/officeart/2005/8/layout/vList2"/>
    <dgm:cxn modelId="{AD4CA2AE-FF63-0F46-A686-4CF2CB7BED22}" type="presParOf" srcId="{68F28D50-2A0A-FE4F-A314-C6BBC29DBD5C}" destId="{E87EE455-F67C-7646-AEEF-05F2854B0B97}" srcOrd="2" destOrd="0" presId="urn:microsoft.com/office/officeart/2005/8/layout/vList2"/>
    <dgm:cxn modelId="{C9A07C07-21B7-D94D-9128-A449150B499E}" type="presParOf" srcId="{68F28D50-2A0A-FE4F-A314-C6BBC29DBD5C}" destId="{B12210CE-C25C-F342-96F2-C42B3A70C3A8}" srcOrd="3" destOrd="0" presId="urn:microsoft.com/office/officeart/2005/8/layout/vList2"/>
    <dgm:cxn modelId="{E3F07ED9-1281-DC41-A851-84A5699F4093}" type="presParOf" srcId="{68F28D50-2A0A-FE4F-A314-C6BBC29DBD5C}" destId="{B91769E1-EED4-DE4C-904E-3F3DDA136647}" srcOrd="4" destOrd="0" presId="urn:microsoft.com/office/officeart/2005/8/layout/vList2"/>
    <dgm:cxn modelId="{89B16DC6-F78D-1F41-A3FB-B44B2F7A5B53}" type="presParOf" srcId="{68F28D50-2A0A-FE4F-A314-C6BBC29DBD5C}" destId="{6F09B3D1-C0FE-DD42-AC46-9E53334868AA}" srcOrd="5" destOrd="0" presId="urn:microsoft.com/office/officeart/2005/8/layout/vList2"/>
    <dgm:cxn modelId="{A82ED483-036D-1942-B3EA-7ECA504E2F1D}" type="presParOf" srcId="{68F28D50-2A0A-FE4F-A314-C6BBC29DBD5C}" destId="{3A5054DB-208F-E043-A225-5344CF37A0D4}"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2C559769-F421-401B-ADA8-23F259299F9E}"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3B5BB41C-7F1D-49A1-9023-85B3825A4C7A}">
      <dgm:prSet/>
      <dgm:spPr/>
      <dgm:t>
        <a:bodyPr/>
        <a:lstStyle/>
        <a:p>
          <a:r>
            <a:rPr lang="en-US"/>
            <a:t>If you need to use a prohibited medication within the event period of the Major Event and you don’t already have a TUE approved you will need to apply to the MEO TUEC for approval</a:t>
          </a:r>
        </a:p>
      </dgm:t>
    </dgm:pt>
    <dgm:pt modelId="{A877BD09-2C88-49E9-B33C-CD976B878EF9}" type="parTrans" cxnId="{9F76EB54-AAB1-40EF-B476-0FC0279763AD}">
      <dgm:prSet/>
      <dgm:spPr/>
      <dgm:t>
        <a:bodyPr/>
        <a:lstStyle/>
        <a:p>
          <a:endParaRPr lang="en-US"/>
        </a:p>
      </dgm:t>
    </dgm:pt>
    <dgm:pt modelId="{C4FC2598-EDA9-4B63-A113-8179DB3C67DC}" type="sibTrans" cxnId="{9F76EB54-AAB1-40EF-B476-0FC0279763AD}">
      <dgm:prSet/>
      <dgm:spPr/>
      <dgm:t>
        <a:bodyPr/>
        <a:lstStyle/>
        <a:p>
          <a:endParaRPr lang="en-US"/>
        </a:p>
      </dgm:t>
    </dgm:pt>
    <dgm:pt modelId="{EC0EE4D2-7C31-4C01-A349-187C91FF7E59}">
      <dgm:prSet/>
      <dgm:spPr/>
      <dgm:t>
        <a:bodyPr/>
        <a:lstStyle/>
        <a:p>
          <a:r>
            <a:rPr lang="en-US"/>
            <a:t>You need to do this with the correctly completed application form and medical file immediately.</a:t>
          </a:r>
        </a:p>
      </dgm:t>
    </dgm:pt>
    <dgm:pt modelId="{BC33BB4A-227A-4DD0-AFB3-FD6EA1DBC6EE}" type="parTrans" cxnId="{CAB86B64-D554-4B3A-B2EC-BFDAE3436135}">
      <dgm:prSet/>
      <dgm:spPr/>
      <dgm:t>
        <a:bodyPr/>
        <a:lstStyle/>
        <a:p>
          <a:endParaRPr lang="en-US"/>
        </a:p>
      </dgm:t>
    </dgm:pt>
    <dgm:pt modelId="{C66EBFE2-DD7F-4C33-A8CD-DBF27B9AF9DF}" type="sibTrans" cxnId="{CAB86B64-D554-4B3A-B2EC-BFDAE3436135}">
      <dgm:prSet/>
      <dgm:spPr/>
      <dgm:t>
        <a:bodyPr/>
        <a:lstStyle/>
        <a:p>
          <a:endParaRPr lang="en-US"/>
        </a:p>
      </dgm:t>
    </dgm:pt>
    <dgm:pt modelId="{8367B340-E610-4ACF-8158-524D5E402CA3}">
      <dgm:prSet/>
      <dgm:spPr/>
      <dgm:t>
        <a:bodyPr/>
        <a:lstStyle/>
        <a:p>
          <a:r>
            <a:rPr lang="en-US"/>
            <a:t>Criteria for TUE approval are the same as those for WSK listed above.</a:t>
          </a:r>
        </a:p>
      </dgm:t>
    </dgm:pt>
    <dgm:pt modelId="{2DDA63BF-3805-49EC-BE2E-506F5F99D33E}" type="parTrans" cxnId="{11C4B696-0EAD-4392-B822-1FFA701CD6CF}">
      <dgm:prSet/>
      <dgm:spPr/>
      <dgm:t>
        <a:bodyPr/>
        <a:lstStyle/>
        <a:p>
          <a:endParaRPr lang="en-US"/>
        </a:p>
      </dgm:t>
    </dgm:pt>
    <dgm:pt modelId="{448A99EA-9C0B-46F3-ABE6-4034CDCAF12C}" type="sibTrans" cxnId="{11C4B696-0EAD-4392-B822-1FFA701CD6CF}">
      <dgm:prSet/>
      <dgm:spPr/>
      <dgm:t>
        <a:bodyPr/>
        <a:lstStyle/>
        <a:p>
          <a:endParaRPr lang="en-US"/>
        </a:p>
      </dgm:t>
    </dgm:pt>
    <dgm:pt modelId="{A113AE2D-DB72-4EA4-987C-8292652859B1}">
      <dgm:prSet/>
      <dgm:spPr/>
      <dgm:t>
        <a:bodyPr/>
        <a:lstStyle/>
        <a:p>
          <a:r>
            <a:rPr lang="en-US"/>
            <a:t>Don’t forget to declare all medication taking in the previous 7 days on the DCF if you are tested</a:t>
          </a:r>
        </a:p>
      </dgm:t>
    </dgm:pt>
    <dgm:pt modelId="{B6DA61F3-BCC7-4F2B-9578-3B3CA759C054}" type="parTrans" cxnId="{E7627349-C33C-4D5B-8679-54E08F522665}">
      <dgm:prSet/>
      <dgm:spPr/>
      <dgm:t>
        <a:bodyPr/>
        <a:lstStyle/>
        <a:p>
          <a:endParaRPr lang="en-US"/>
        </a:p>
      </dgm:t>
    </dgm:pt>
    <dgm:pt modelId="{C9BAA576-82E4-4816-B1D1-34C7E29E3316}" type="sibTrans" cxnId="{E7627349-C33C-4D5B-8679-54E08F522665}">
      <dgm:prSet/>
      <dgm:spPr/>
      <dgm:t>
        <a:bodyPr/>
        <a:lstStyle/>
        <a:p>
          <a:endParaRPr lang="en-US"/>
        </a:p>
      </dgm:t>
    </dgm:pt>
    <dgm:pt modelId="{2D8AD218-890A-D04E-8ED6-F2A841286E0B}" type="pres">
      <dgm:prSet presAssocID="{2C559769-F421-401B-ADA8-23F259299F9E}" presName="linear" presStyleCnt="0">
        <dgm:presLayoutVars>
          <dgm:animLvl val="lvl"/>
          <dgm:resizeHandles val="exact"/>
        </dgm:presLayoutVars>
      </dgm:prSet>
      <dgm:spPr/>
    </dgm:pt>
    <dgm:pt modelId="{34346EBB-44AA-EB48-BABC-ACEBD5393A7A}" type="pres">
      <dgm:prSet presAssocID="{3B5BB41C-7F1D-49A1-9023-85B3825A4C7A}" presName="parentText" presStyleLbl="node1" presStyleIdx="0" presStyleCnt="4">
        <dgm:presLayoutVars>
          <dgm:chMax val="0"/>
          <dgm:bulletEnabled val="1"/>
        </dgm:presLayoutVars>
      </dgm:prSet>
      <dgm:spPr/>
    </dgm:pt>
    <dgm:pt modelId="{3D5B8FB2-F8E1-F549-BAB8-FABBBD479F8D}" type="pres">
      <dgm:prSet presAssocID="{C4FC2598-EDA9-4B63-A113-8179DB3C67DC}" presName="spacer" presStyleCnt="0"/>
      <dgm:spPr/>
    </dgm:pt>
    <dgm:pt modelId="{10FC488A-0ACC-9C44-BB24-C2EC46341C8B}" type="pres">
      <dgm:prSet presAssocID="{EC0EE4D2-7C31-4C01-A349-187C91FF7E59}" presName="parentText" presStyleLbl="node1" presStyleIdx="1" presStyleCnt="4">
        <dgm:presLayoutVars>
          <dgm:chMax val="0"/>
          <dgm:bulletEnabled val="1"/>
        </dgm:presLayoutVars>
      </dgm:prSet>
      <dgm:spPr/>
    </dgm:pt>
    <dgm:pt modelId="{0C0A0C04-1F78-9D46-902F-8A92ED240052}" type="pres">
      <dgm:prSet presAssocID="{C66EBFE2-DD7F-4C33-A8CD-DBF27B9AF9DF}" presName="spacer" presStyleCnt="0"/>
      <dgm:spPr/>
    </dgm:pt>
    <dgm:pt modelId="{1B808EFA-A267-494F-BA78-801EE5A6EDE0}" type="pres">
      <dgm:prSet presAssocID="{8367B340-E610-4ACF-8158-524D5E402CA3}" presName="parentText" presStyleLbl="node1" presStyleIdx="2" presStyleCnt="4">
        <dgm:presLayoutVars>
          <dgm:chMax val="0"/>
          <dgm:bulletEnabled val="1"/>
        </dgm:presLayoutVars>
      </dgm:prSet>
      <dgm:spPr/>
    </dgm:pt>
    <dgm:pt modelId="{506CA713-583B-964A-8601-AE7D02855D55}" type="pres">
      <dgm:prSet presAssocID="{448A99EA-9C0B-46F3-ABE6-4034CDCAF12C}" presName="spacer" presStyleCnt="0"/>
      <dgm:spPr/>
    </dgm:pt>
    <dgm:pt modelId="{802AD18C-9FC4-9D44-887F-28F82B7D2716}" type="pres">
      <dgm:prSet presAssocID="{A113AE2D-DB72-4EA4-987C-8292652859B1}" presName="parentText" presStyleLbl="node1" presStyleIdx="3" presStyleCnt="4">
        <dgm:presLayoutVars>
          <dgm:chMax val="0"/>
          <dgm:bulletEnabled val="1"/>
        </dgm:presLayoutVars>
      </dgm:prSet>
      <dgm:spPr/>
    </dgm:pt>
  </dgm:ptLst>
  <dgm:cxnLst>
    <dgm:cxn modelId="{6F0A8014-99C4-FA4C-9DC3-052903CCC5F1}" type="presOf" srcId="{EC0EE4D2-7C31-4C01-A349-187C91FF7E59}" destId="{10FC488A-0ACC-9C44-BB24-C2EC46341C8B}" srcOrd="0" destOrd="0" presId="urn:microsoft.com/office/officeart/2005/8/layout/vList2"/>
    <dgm:cxn modelId="{C1210320-38D6-1043-92DB-9D298237F715}" type="presOf" srcId="{A113AE2D-DB72-4EA4-987C-8292652859B1}" destId="{802AD18C-9FC4-9D44-887F-28F82B7D2716}" srcOrd="0" destOrd="0" presId="urn:microsoft.com/office/officeart/2005/8/layout/vList2"/>
    <dgm:cxn modelId="{CCA25C48-B185-6446-A549-EE71B3B10992}" type="presOf" srcId="{2C559769-F421-401B-ADA8-23F259299F9E}" destId="{2D8AD218-890A-D04E-8ED6-F2A841286E0B}" srcOrd="0" destOrd="0" presId="urn:microsoft.com/office/officeart/2005/8/layout/vList2"/>
    <dgm:cxn modelId="{E7627349-C33C-4D5B-8679-54E08F522665}" srcId="{2C559769-F421-401B-ADA8-23F259299F9E}" destId="{A113AE2D-DB72-4EA4-987C-8292652859B1}" srcOrd="3" destOrd="0" parTransId="{B6DA61F3-BCC7-4F2B-9578-3B3CA759C054}" sibTransId="{C9BAA576-82E4-4816-B1D1-34C7E29E3316}"/>
    <dgm:cxn modelId="{9F76EB54-AAB1-40EF-B476-0FC0279763AD}" srcId="{2C559769-F421-401B-ADA8-23F259299F9E}" destId="{3B5BB41C-7F1D-49A1-9023-85B3825A4C7A}" srcOrd="0" destOrd="0" parTransId="{A877BD09-2C88-49E9-B33C-CD976B878EF9}" sibTransId="{C4FC2598-EDA9-4B63-A113-8179DB3C67DC}"/>
    <dgm:cxn modelId="{CAB86B64-D554-4B3A-B2EC-BFDAE3436135}" srcId="{2C559769-F421-401B-ADA8-23F259299F9E}" destId="{EC0EE4D2-7C31-4C01-A349-187C91FF7E59}" srcOrd="1" destOrd="0" parTransId="{BC33BB4A-227A-4DD0-AFB3-FD6EA1DBC6EE}" sibTransId="{C66EBFE2-DD7F-4C33-A8CD-DBF27B9AF9DF}"/>
    <dgm:cxn modelId="{13964685-58F9-FA4C-BB4F-081A3E5002FA}" type="presOf" srcId="{3B5BB41C-7F1D-49A1-9023-85B3825A4C7A}" destId="{34346EBB-44AA-EB48-BABC-ACEBD5393A7A}" srcOrd="0" destOrd="0" presId="urn:microsoft.com/office/officeart/2005/8/layout/vList2"/>
    <dgm:cxn modelId="{11C4B696-0EAD-4392-B822-1FFA701CD6CF}" srcId="{2C559769-F421-401B-ADA8-23F259299F9E}" destId="{8367B340-E610-4ACF-8158-524D5E402CA3}" srcOrd="2" destOrd="0" parTransId="{2DDA63BF-3805-49EC-BE2E-506F5F99D33E}" sibTransId="{448A99EA-9C0B-46F3-ABE6-4034CDCAF12C}"/>
    <dgm:cxn modelId="{DC908EF8-1A2F-3C45-BD40-22B9B951AF3A}" type="presOf" srcId="{8367B340-E610-4ACF-8158-524D5E402CA3}" destId="{1B808EFA-A267-494F-BA78-801EE5A6EDE0}" srcOrd="0" destOrd="0" presId="urn:microsoft.com/office/officeart/2005/8/layout/vList2"/>
    <dgm:cxn modelId="{3774CCF2-B7D0-6348-80DD-FE7F6AAE8713}" type="presParOf" srcId="{2D8AD218-890A-D04E-8ED6-F2A841286E0B}" destId="{34346EBB-44AA-EB48-BABC-ACEBD5393A7A}" srcOrd="0" destOrd="0" presId="urn:microsoft.com/office/officeart/2005/8/layout/vList2"/>
    <dgm:cxn modelId="{FF2DB1B6-2FF7-0446-BBD9-35B5ECB2A61D}" type="presParOf" srcId="{2D8AD218-890A-D04E-8ED6-F2A841286E0B}" destId="{3D5B8FB2-F8E1-F549-BAB8-FABBBD479F8D}" srcOrd="1" destOrd="0" presId="urn:microsoft.com/office/officeart/2005/8/layout/vList2"/>
    <dgm:cxn modelId="{6A800293-A3E7-264A-AE59-02F77C031508}" type="presParOf" srcId="{2D8AD218-890A-D04E-8ED6-F2A841286E0B}" destId="{10FC488A-0ACC-9C44-BB24-C2EC46341C8B}" srcOrd="2" destOrd="0" presId="urn:microsoft.com/office/officeart/2005/8/layout/vList2"/>
    <dgm:cxn modelId="{C8BC3048-DA9F-A245-B04B-5DE3B2F15AAA}" type="presParOf" srcId="{2D8AD218-890A-D04E-8ED6-F2A841286E0B}" destId="{0C0A0C04-1F78-9D46-902F-8A92ED240052}" srcOrd="3" destOrd="0" presId="urn:microsoft.com/office/officeart/2005/8/layout/vList2"/>
    <dgm:cxn modelId="{D79D78F2-C506-BD4F-B4EB-9F5551E7D3A0}" type="presParOf" srcId="{2D8AD218-890A-D04E-8ED6-F2A841286E0B}" destId="{1B808EFA-A267-494F-BA78-801EE5A6EDE0}" srcOrd="4" destOrd="0" presId="urn:microsoft.com/office/officeart/2005/8/layout/vList2"/>
    <dgm:cxn modelId="{AB9B2047-C0DD-7D4D-A8B5-D4B28A5DB723}" type="presParOf" srcId="{2D8AD218-890A-D04E-8ED6-F2A841286E0B}" destId="{506CA713-583B-964A-8601-AE7D02855D55}" srcOrd="5" destOrd="0" presId="urn:microsoft.com/office/officeart/2005/8/layout/vList2"/>
    <dgm:cxn modelId="{8D338EDD-EA5F-FB4C-854B-7A5292FEDED5}" type="presParOf" srcId="{2D8AD218-890A-D04E-8ED6-F2A841286E0B}" destId="{802AD18C-9FC4-9D44-887F-28F82B7D271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9D26BB-B7FB-4AAA-907E-70297870DF52}"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6366B9E0-6995-4D3D-B8BA-7A94D3C45D32}">
      <dgm:prSet/>
      <dgm:spPr/>
      <dgm:t>
        <a:bodyPr/>
        <a:lstStyle/>
        <a:p>
          <a:r>
            <a:rPr lang="en-US" dirty="0"/>
            <a:t>If you need to take a prohibited substance to treat a medication illness there is a process to do this called Therapeutic Use Exemption (TUE)</a:t>
          </a:r>
        </a:p>
      </dgm:t>
    </dgm:pt>
    <dgm:pt modelId="{53438335-EA30-40E0-A31B-F3A828BA34E9}" type="parTrans" cxnId="{B4C54350-7158-4C72-99B2-2E64CB7A0C3A}">
      <dgm:prSet/>
      <dgm:spPr/>
      <dgm:t>
        <a:bodyPr/>
        <a:lstStyle/>
        <a:p>
          <a:endParaRPr lang="en-US"/>
        </a:p>
      </dgm:t>
    </dgm:pt>
    <dgm:pt modelId="{1A6F72B1-5856-44EF-85FF-6CFF025BFE49}" type="sibTrans" cxnId="{B4C54350-7158-4C72-99B2-2E64CB7A0C3A}">
      <dgm:prSet/>
      <dgm:spPr/>
      <dgm:t>
        <a:bodyPr/>
        <a:lstStyle/>
        <a:p>
          <a:endParaRPr lang="en-US"/>
        </a:p>
      </dgm:t>
    </dgm:pt>
    <dgm:pt modelId="{4A3D81C9-0F35-4FAA-A306-6E2F29BAD480}">
      <dgm:prSet/>
      <dgm:spPr/>
      <dgm:t>
        <a:bodyPr/>
        <a:lstStyle/>
        <a:p>
          <a:r>
            <a:rPr lang="en-US"/>
            <a:t>If you are a National athlete then apply through your National Anti-doping Organisation (NADO)</a:t>
          </a:r>
        </a:p>
      </dgm:t>
    </dgm:pt>
    <dgm:pt modelId="{24391353-D214-4DDD-911A-7599BB8C262F}" type="parTrans" cxnId="{ACE2F028-B718-421B-9F0E-B74CD4EA8137}">
      <dgm:prSet/>
      <dgm:spPr/>
      <dgm:t>
        <a:bodyPr/>
        <a:lstStyle/>
        <a:p>
          <a:endParaRPr lang="en-US"/>
        </a:p>
      </dgm:t>
    </dgm:pt>
    <dgm:pt modelId="{A4052E57-4EC8-4DFD-BA06-2DE841807277}" type="sibTrans" cxnId="{ACE2F028-B718-421B-9F0E-B74CD4EA8137}">
      <dgm:prSet/>
      <dgm:spPr/>
      <dgm:t>
        <a:bodyPr/>
        <a:lstStyle/>
        <a:p>
          <a:endParaRPr lang="en-US"/>
        </a:p>
      </dgm:t>
    </dgm:pt>
    <dgm:pt modelId="{56545F17-F0B5-4D6A-9577-3743E5F72BB8}">
      <dgm:prSet/>
      <dgm:spPr/>
      <dgm:t>
        <a:bodyPr/>
        <a:lstStyle/>
        <a:p>
          <a:r>
            <a:rPr lang="en-US" dirty="0"/>
            <a:t>If you compete at World Skate Competition on the International category list for Doping Control you are classed as an International athlete for doping control and you must apply to World Skate via International Testing Agency (ITA)</a:t>
          </a:r>
        </a:p>
      </dgm:t>
    </dgm:pt>
    <dgm:pt modelId="{FCD5FC2D-CA32-4F29-B6E5-A7E5BFBF0282}" type="parTrans" cxnId="{866BCB02-48F7-4D45-B520-6BF14F3477EB}">
      <dgm:prSet/>
      <dgm:spPr/>
      <dgm:t>
        <a:bodyPr/>
        <a:lstStyle/>
        <a:p>
          <a:endParaRPr lang="en-US"/>
        </a:p>
      </dgm:t>
    </dgm:pt>
    <dgm:pt modelId="{4E8D96BC-71AF-4A66-AD4E-BF08A7BD2AB5}" type="sibTrans" cxnId="{866BCB02-48F7-4D45-B520-6BF14F3477EB}">
      <dgm:prSet/>
      <dgm:spPr/>
      <dgm:t>
        <a:bodyPr/>
        <a:lstStyle/>
        <a:p>
          <a:endParaRPr lang="en-US"/>
        </a:p>
      </dgm:t>
    </dgm:pt>
    <dgm:pt modelId="{278FA0F5-F11B-4C2D-8FE0-8AFFF6621359}" type="pres">
      <dgm:prSet presAssocID="{D39D26BB-B7FB-4AAA-907E-70297870DF52}" presName="root" presStyleCnt="0">
        <dgm:presLayoutVars>
          <dgm:dir/>
          <dgm:resizeHandles val="exact"/>
        </dgm:presLayoutVars>
      </dgm:prSet>
      <dgm:spPr/>
    </dgm:pt>
    <dgm:pt modelId="{7B1C181D-3511-41D8-BF10-87721B9C3EB7}" type="pres">
      <dgm:prSet presAssocID="{6366B9E0-6995-4D3D-B8BA-7A94D3C45D32}" presName="compNode" presStyleCnt="0"/>
      <dgm:spPr/>
    </dgm:pt>
    <dgm:pt modelId="{2A9034A6-5D19-4E0B-9877-56B8ADF90567}" type="pres">
      <dgm:prSet presAssocID="{6366B9E0-6995-4D3D-B8BA-7A94D3C45D32}" presName="bgRect" presStyleLbl="bgShp" presStyleIdx="0" presStyleCnt="3"/>
      <dgm:spPr/>
    </dgm:pt>
    <dgm:pt modelId="{7FF29895-0D38-45D7-984B-4DD7C08E407C}" type="pres">
      <dgm:prSet presAssocID="{6366B9E0-6995-4D3D-B8BA-7A94D3C45D3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ine"/>
        </a:ext>
      </dgm:extLst>
    </dgm:pt>
    <dgm:pt modelId="{6714ADBA-8AB9-4FD5-A857-B662470244E0}" type="pres">
      <dgm:prSet presAssocID="{6366B9E0-6995-4D3D-B8BA-7A94D3C45D32}" presName="spaceRect" presStyleCnt="0"/>
      <dgm:spPr/>
    </dgm:pt>
    <dgm:pt modelId="{3A326DAF-32A1-4AC2-AEEA-A4849EF77937}" type="pres">
      <dgm:prSet presAssocID="{6366B9E0-6995-4D3D-B8BA-7A94D3C45D32}" presName="parTx" presStyleLbl="revTx" presStyleIdx="0" presStyleCnt="3">
        <dgm:presLayoutVars>
          <dgm:chMax val="0"/>
          <dgm:chPref val="0"/>
        </dgm:presLayoutVars>
      </dgm:prSet>
      <dgm:spPr/>
    </dgm:pt>
    <dgm:pt modelId="{2BDD9B7E-78AF-4EB5-8CE7-768FCA1740E8}" type="pres">
      <dgm:prSet presAssocID="{1A6F72B1-5856-44EF-85FF-6CFF025BFE49}" presName="sibTrans" presStyleCnt="0"/>
      <dgm:spPr/>
    </dgm:pt>
    <dgm:pt modelId="{0CB9B43C-135C-40EA-A10D-C50DE4413D6D}" type="pres">
      <dgm:prSet presAssocID="{4A3D81C9-0F35-4FAA-A306-6E2F29BAD480}" presName="compNode" presStyleCnt="0"/>
      <dgm:spPr/>
    </dgm:pt>
    <dgm:pt modelId="{678D24BD-490B-4487-8485-7B9CE9F414B7}" type="pres">
      <dgm:prSet presAssocID="{4A3D81C9-0F35-4FAA-A306-6E2F29BAD480}" presName="bgRect" presStyleLbl="bgShp" presStyleIdx="1" presStyleCnt="3"/>
      <dgm:spPr/>
    </dgm:pt>
    <dgm:pt modelId="{1D3F23E7-6FE7-427D-942E-2CB570C52B66}" type="pres">
      <dgm:prSet presAssocID="{4A3D81C9-0F35-4FAA-A306-6E2F29BAD48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Arrow: Slight curve"/>
        </a:ext>
      </dgm:extLst>
    </dgm:pt>
    <dgm:pt modelId="{ADCBB620-0D43-4F9C-8C0E-123EDC4C5137}" type="pres">
      <dgm:prSet presAssocID="{4A3D81C9-0F35-4FAA-A306-6E2F29BAD480}" presName="spaceRect" presStyleCnt="0"/>
      <dgm:spPr/>
    </dgm:pt>
    <dgm:pt modelId="{F8E074A5-9D69-449A-9BCB-4B67F3A0A2FA}" type="pres">
      <dgm:prSet presAssocID="{4A3D81C9-0F35-4FAA-A306-6E2F29BAD480}" presName="parTx" presStyleLbl="revTx" presStyleIdx="1" presStyleCnt="3">
        <dgm:presLayoutVars>
          <dgm:chMax val="0"/>
          <dgm:chPref val="0"/>
        </dgm:presLayoutVars>
      </dgm:prSet>
      <dgm:spPr/>
    </dgm:pt>
    <dgm:pt modelId="{07B795B6-3DCE-4C50-882C-66375B6DE2C2}" type="pres">
      <dgm:prSet presAssocID="{A4052E57-4EC8-4DFD-BA06-2DE841807277}" presName="sibTrans" presStyleCnt="0"/>
      <dgm:spPr/>
    </dgm:pt>
    <dgm:pt modelId="{ECA09EA7-C541-4871-8EB3-F8B87696A845}" type="pres">
      <dgm:prSet presAssocID="{56545F17-F0B5-4D6A-9577-3743E5F72BB8}" presName="compNode" presStyleCnt="0"/>
      <dgm:spPr/>
    </dgm:pt>
    <dgm:pt modelId="{AB1FDEB2-438A-4437-B66F-3C1A37FCAA16}" type="pres">
      <dgm:prSet presAssocID="{56545F17-F0B5-4D6A-9577-3743E5F72BB8}" presName="bgRect" presStyleLbl="bgShp" presStyleIdx="2" presStyleCnt="3"/>
      <dgm:spPr/>
    </dgm:pt>
    <dgm:pt modelId="{0FC688CC-43CC-499E-B97E-343287721BD2}" type="pres">
      <dgm:prSet presAssocID="{56545F17-F0B5-4D6A-9577-3743E5F72BB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arth Globe Americas"/>
        </a:ext>
      </dgm:extLst>
    </dgm:pt>
    <dgm:pt modelId="{718A5CA6-54EF-4AC4-B2CA-C019738F3C89}" type="pres">
      <dgm:prSet presAssocID="{56545F17-F0B5-4D6A-9577-3743E5F72BB8}" presName="spaceRect" presStyleCnt="0"/>
      <dgm:spPr/>
    </dgm:pt>
    <dgm:pt modelId="{8DB5BBF3-A069-412F-BE49-FF9668E6BB0D}" type="pres">
      <dgm:prSet presAssocID="{56545F17-F0B5-4D6A-9577-3743E5F72BB8}" presName="parTx" presStyleLbl="revTx" presStyleIdx="2" presStyleCnt="3">
        <dgm:presLayoutVars>
          <dgm:chMax val="0"/>
          <dgm:chPref val="0"/>
        </dgm:presLayoutVars>
      </dgm:prSet>
      <dgm:spPr/>
    </dgm:pt>
  </dgm:ptLst>
  <dgm:cxnLst>
    <dgm:cxn modelId="{866BCB02-48F7-4D45-B520-6BF14F3477EB}" srcId="{D39D26BB-B7FB-4AAA-907E-70297870DF52}" destId="{56545F17-F0B5-4D6A-9577-3743E5F72BB8}" srcOrd="2" destOrd="0" parTransId="{FCD5FC2D-CA32-4F29-B6E5-A7E5BFBF0282}" sibTransId="{4E8D96BC-71AF-4A66-AD4E-BF08A7BD2AB5}"/>
    <dgm:cxn modelId="{0E404C15-DA67-4947-B9E8-5DECC051D182}" type="presOf" srcId="{56545F17-F0B5-4D6A-9577-3743E5F72BB8}" destId="{8DB5BBF3-A069-412F-BE49-FF9668E6BB0D}" srcOrd="0" destOrd="0" presId="urn:microsoft.com/office/officeart/2018/2/layout/IconVerticalSolidList"/>
    <dgm:cxn modelId="{ACE2F028-B718-421B-9F0E-B74CD4EA8137}" srcId="{D39D26BB-B7FB-4AAA-907E-70297870DF52}" destId="{4A3D81C9-0F35-4FAA-A306-6E2F29BAD480}" srcOrd="1" destOrd="0" parTransId="{24391353-D214-4DDD-911A-7599BB8C262F}" sibTransId="{A4052E57-4EC8-4DFD-BA06-2DE841807277}"/>
    <dgm:cxn modelId="{30AA923D-695A-4D9B-89FB-FA93AE978044}" type="presOf" srcId="{4A3D81C9-0F35-4FAA-A306-6E2F29BAD480}" destId="{F8E074A5-9D69-449A-9BCB-4B67F3A0A2FA}" srcOrd="0" destOrd="0" presId="urn:microsoft.com/office/officeart/2018/2/layout/IconVerticalSolidList"/>
    <dgm:cxn modelId="{B4C54350-7158-4C72-99B2-2E64CB7A0C3A}" srcId="{D39D26BB-B7FB-4AAA-907E-70297870DF52}" destId="{6366B9E0-6995-4D3D-B8BA-7A94D3C45D32}" srcOrd="0" destOrd="0" parTransId="{53438335-EA30-40E0-A31B-F3A828BA34E9}" sibTransId="{1A6F72B1-5856-44EF-85FF-6CFF025BFE49}"/>
    <dgm:cxn modelId="{F1225CB0-9346-4290-91C6-5D5BDB6A2C05}" type="presOf" srcId="{6366B9E0-6995-4D3D-B8BA-7A94D3C45D32}" destId="{3A326DAF-32A1-4AC2-AEEA-A4849EF77937}" srcOrd="0" destOrd="0" presId="urn:microsoft.com/office/officeart/2018/2/layout/IconVerticalSolidList"/>
    <dgm:cxn modelId="{EE667EDD-0125-4799-B7A1-82CA3452AA55}" type="presOf" srcId="{D39D26BB-B7FB-4AAA-907E-70297870DF52}" destId="{278FA0F5-F11B-4C2D-8FE0-8AFFF6621359}" srcOrd="0" destOrd="0" presId="urn:microsoft.com/office/officeart/2018/2/layout/IconVerticalSolidList"/>
    <dgm:cxn modelId="{BA2A4612-EB94-48C9-8FDF-A74B56128BD9}" type="presParOf" srcId="{278FA0F5-F11B-4C2D-8FE0-8AFFF6621359}" destId="{7B1C181D-3511-41D8-BF10-87721B9C3EB7}" srcOrd="0" destOrd="0" presId="urn:microsoft.com/office/officeart/2018/2/layout/IconVerticalSolidList"/>
    <dgm:cxn modelId="{ECDC46F9-CD5F-4A16-9A89-BC62C2908A65}" type="presParOf" srcId="{7B1C181D-3511-41D8-BF10-87721B9C3EB7}" destId="{2A9034A6-5D19-4E0B-9877-56B8ADF90567}" srcOrd="0" destOrd="0" presId="urn:microsoft.com/office/officeart/2018/2/layout/IconVerticalSolidList"/>
    <dgm:cxn modelId="{CE831AE1-B294-4487-A98B-28D8C437268F}" type="presParOf" srcId="{7B1C181D-3511-41D8-BF10-87721B9C3EB7}" destId="{7FF29895-0D38-45D7-984B-4DD7C08E407C}" srcOrd="1" destOrd="0" presId="urn:microsoft.com/office/officeart/2018/2/layout/IconVerticalSolidList"/>
    <dgm:cxn modelId="{05E10E51-1570-4398-A9D5-7251D53CF206}" type="presParOf" srcId="{7B1C181D-3511-41D8-BF10-87721B9C3EB7}" destId="{6714ADBA-8AB9-4FD5-A857-B662470244E0}" srcOrd="2" destOrd="0" presId="urn:microsoft.com/office/officeart/2018/2/layout/IconVerticalSolidList"/>
    <dgm:cxn modelId="{1AF4AAC8-8FC3-4586-A8D5-875654A6A8A4}" type="presParOf" srcId="{7B1C181D-3511-41D8-BF10-87721B9C3EB7}" destId="{3A326DAF-32A1-4AC2-AEEA-A4849EF77937}" srcOrd="3" destOrd="0" presId="urn:microsoft.com/office/officeart/2018/2/layout/IconVerticalSolidList"/>
    <dgm:cxn modelId="{7A0BC313-BA2F-4EE8-A461-D80B497EB38B}" type="presParOf" srcId="{278FA0F5-F11B-4C2D-8FE0-8AFFF6621359}" destId="{2BDD9B7E-78AF-4EB5-8CE7-768FCA1740E8}" srcOrd="1" destOrd="0" presId="urn:microsoft.com/office/officeart/2018/2/layout/IconVerticalSolidList"/>
    <dgm:cxn modelId="{341D2F12-B3DC-49DD-B59D-10A80EF9B019}" type="presParOf" srcId="{278FA0F5-F11B-4C2D-8FE0-8AFFF6621359}" destId="{0CB9B43C-135C-40EA-A10D-C50DE4413D6D}" srcOrd="2" destOrd="0" presId="urn:microsoft.com/office/officeart/2018/2/layout/IconVerticalSolidList"/>
    <dgm:cxn modelId="{01CFE762-E796-4A56-BA8E-A1308545F6FF}" type="presParOf" srcId="{0CB9B43C-135C-40EA-A10D-C50DE4413D6D}" destId="{678D24BD-490B-4487-8485-7B9CE9F414B7}" srcOrd="0" destOrd="0" presId="urn:microsoft.com/office/officeart/2018/2/layout/IconVerticalSolidList"/>
    <dgm:cxn modelId="{D0000280-44F7-49A8-BB02-E1B737BF85EB}" type="presParOf" srcId="{0CB9B43C-135C-40EA-A10D-C50DE4413D6D}" destId="{1D3F23E7-6FE7-427D-942E-2CB570C52B66}" srcOrd="1" destOrd="0" presId="urn:microsoft.com/office/officeart/2018/2/layout/IconVerticalSolidList"/>
    <dgm:cxn modelId="{DC09EEA8-F173-4970-A6C4-8153A303648D}" type="presParOf" srcId="{0CB9B43C-135C-40EA-A10D-C50DE4413D6D}" destId="{ADCBB620-0D43-4F9C-8C0E-123EDC4C5137}" srcOrd="2" destOrd="0" presId="urn:microsoft.com/office/officeart/2018/2/layout/IconVerticalSolidList"/>
    <dgm:cxn modelId="{1F914975-C008-4993-9E19-7D606EC4D7CE}" type="presParOf" srcId="{0CB9B43C-135C-40EA-A10D-C50DE4413D6D}" destId="{F8E074A5-9D69-449A-9BCB-4B67F3A0A2FA}" srcOrd="3" destOrd="0" presId="urn:microsoft.com/office/officeart/2018/2/layout/IconVerticalSolidList"/>
    <dgm:cxn modelId="{E3BA088A-888F-4C16-A4E9-DA67AC1D88A4}" type="presParOf" srcId="{278FA0F5-F11B-4C2D-8FE0-8AFFF6621359}" destId="{07B795B6-3DCE-4C50-882C-66375B6DE2C2}" srcOrd="3" destOrd="0" presId="urn:microsoft.com/office/officeart/2018/2/layout/IconVerticalSolidList"/>
    <dgm:cxn modelId="{506FDE9A-CF46-4F73-A93E-AB2F23F85583}" type="presParOf" srcId="{278FA0F5-F11B-4C2D-8FE0-8AFFF6621359}" destId="{ECA09EA7-C541-4871-8EB3-F8B87696A845}" srcOrd="4" destOrd="0" presId="urn:microsoft.com/office/officeart/2018/2/layout/IconVerticalSolidList"/>
    <dgm:cxn modelId="{0BDC98C8-F086-4B8C-AB35-98B401840DE0}" type="presParOf" srcId="{ECA09EA7-C541-4871-8EB3-F8B87696A845}" destId="{AB1FDEB2-438A-4437-B66F-3C1A37FCAA16}" srcOrd="0" destOrd="0" presId="urn:microsoft.com/office/officeart/2018/2/layout/IconVerticalSolidList"/>
    <dgm:cxn modelId="{0120D1E3-0D81-4F58-BF4A-903771379CDD}" type="presParOf" srcId="{ECA09EA7-C541-4871-8EB3-F8B87696A845}" destId="{0FC688CC-43CC-499E-B97E-343287721BD2}" srcOrd="1" destOrd="0" presId="urn:microsoft.com/office/officeart/2018/2/layout/IconVerticalSolidList"/>
    <dgm:cxn modelId="{FB16CE26-B887-45B5-BB90-505169E14605}" type="presParOf" srcId="{ECA09EA7-C541-4871-8EB3-F8B87696A845}" destId="{718A5CA6-54EF-4AC4-B2CA-C019738F3C89}" srcOrd="2" destOrd="0" presId="urn:microsoft.com/office/officeart/2018/2/layout/IconVerticalSolidList"/>
    <dgm:cxn modelId="{237952B0-6ED3-4A35-AA1B-26715A5D468B}" type="presParOf" srcId="{ECA09EA7-C541-4871-8EB3-F8B87696A845}" destId="{8DB5BBF3-A069-412F-BE49-FF9668E6BB0D}"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A690EED-CF85-4A5B-99D3-39DA18212440}"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C5E9061B-4E75-4801-9F89-C637A940A701}">
      <dgm:prSet/>
      <dgm:spPr/>
      <dgm:t>
        <a:bodyPr/>
        <a:lstStyle/>
        <a:p>
          <a:r>
            <a:rPr lang="en-US"/>
            <a:t>First check that the substance you need to take is prohibited for sport</a:t>
          </a:r>
        </a:p>
      </dgm:t>
    </dgm:pt>
    <dgm:pt modelId="{312D4EB0-B99A-46E9-BDD4-BBEBF0A64F86}" type="parTrans" cxnId="{30CD4CB0-4CA8-45CB-9B46-7305F0B32101}">
      <dgm:prSet/>
      <dgm:spPr/>
      <dgm:t>
        <a:bodyPr/>
        <a:lstStyle/>
        <a:p>
          <a:endParaRPr lang="en-US"/>
        </a:p>
      </dgm:t>
    </dgm:pt>
    <dgm:pt modelId="{AD10D8D2-9053-4CF8-BFED-1442FDED5C29}" type="sibTrans" cxnId="{30CD4CB0-4CA8-45CB-9B46-7305F0B32101}">
      <dgm:prSet/>
      <dgm:spPr/>
      <dgm:t>
        <a:bodyPr/>
        <a:lstStyle/>
        <a:p>
          <a:endParaRPr lang="en-US"/>
        </a:p>
      </dgm:t>
    </dgm:pt>
    <dgm:pt modelId="{A88FE600-17DC-4293-B38B-AEA808A5832F}">
      <dgm:prSet/>
      <dgm:spPr/>
      <dgm:t>
        <a:bodyPr/>
        <a:lstStyle/>
        <a:p>
          <a:r>
            <a:rPr lang="en-US"/>
            <a:t>Check whether it is prohibited all the time or just in competition</a:t>
          </a:r>
        </a:p>
      </dgm:t>
    </dgm:pt>
    <dgm:pt modelId="{8AAC832A-5271-4B2E-A699-42B22C05B7F4}" type="parTrans" cxnId="{4C6AFCFA-B6FA-4FAE-AA65-099E0F3BEC3A}">
      <dgm:prSet/>
      <dgm:spPr/>
      <dgm:t>
        <a:bodyPr/>
        <a:lstStyle/>
        <a:p>
          <a:endParaRPr lang="en-US"/>
        </a:p>
      </dgm:t>
    </dgm:pt>
    <dgm:pt modelId="{0EF11A2F-BAF9-4597-9811-5188931C0629}" type="sibTrans" cxnId="{4C6AFCFA-B6FA-4FAE-AA65-099E0F3BEC3A}">
      <dgm:prSet/>
      <dgm:spPr/>
      <dgm:t>
        <a:bodyPr/>
        <a:lstStyle/>
        <a:p>
          <a:endParaRPr lang="en-US"/>
        </a:p>
      </dgm:t>
    </dgm:pt>
    <dgm:pt modelId="{9367A071-D111-4A5A-96DF-949411BB1E55}">
      <dgm:prSet/>
      <dgm:spPr/>
      <dgm:t>
        <a:bodyPr/>
        <a:lstStyle/>
        <a:p>
          <a:r>
            <a:rPr lang="en-US"/>
            <a:t>Check with your doctor that there is no medication that could be used that is not on the prohibited list</a:t>
          </a:r>
        </a:p>
      </dgm:t>
    </dgm:pt>
    <dgm:pt modelId="{EC372AC6-4487-427A-B292-4069770103DA}" type="parTrans" cxnId="{EA0D9B1E-5C6B-4A33-A6AA-0DA318D018D7}">
      <dgm:prSet/>
      <dgm:spPr/>
      <dgm:t>
        <a:bodyPr/>
        <a:lstStyle/>
        <a:p>
          <a:endParaRPr lang="en-US"/>
        </a:p>
      </dgm:t>
    </dgm:pt>
    <dgm:pt modelId="{793E44E8-8FD9-4666-97EF-F4F6AEA7DB73}" type="sibTrans" cxnId="{EA0D9B1E-5C6B-4A33-A6AA-0DA318D018D7}">
      <dgm:prSet/>
      <dgm:spPr/>
      <dgm:t>
        <a:bodyPr/>
        <a:lstStyle/>
        <a:p>
          <a:endParaRPr lang="en-US"/>
        </a:p>
      </dgm:t>
    </dgm:pt>
    <dgm:pt modelId="{0350E83C-EDA7-401B-A00A-DCB2B40554F1}" type="pres">
      <dgm:prSet presAssocID="{DA690EED-CF85-4A5B-99D3-39DA18212440}" presName="root" presStyleCnt="0">
        <dgm:presLayoutVars>
          <dgm:dir/>
          <dgm:resizeHandles val="exact"/>
        </dgm:presLayoutVars>
      </dgm:prSet>
      <dgm:spPr/>
    </dgm:pt>
    <dgm:pt modelId="{0C01FB9A-49B0-4A56-859D-786619A49730}" type="pres">
      <dgm:prSet presAssocID="{C5E9061B-4E75-4801-9F89-C637A940A701}" presName="compNode" presStyleCnt="0"/>
      <dgm:spPr/>
    </dgm:pt>
    <dgm:pt modelId="{DD981186-D85D-4584-8DC4-7E5B3E7BEFB1}" type="pres">
      <dgm:prSet presAssocID="{C5E9061B-4E75-4801-9F89-C637A940A701}" presName="bgRect" presStyleLbl="bgShp" presStyleIdx="0" presStyleCnt="3"/>
      <dgm:spPr/>
    </dgm:pt>
    <dgm:pt modelId="{5A8751F1-6ADA-4A5D-B56B-F525AF16F8DB}" type="pres">
      <dgm:prSet presAssocID="{C5E9061B-4E75-4801-9F89-C637A940A70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ight Pointing Backhand Index"/>
        </a:ext>
      </dgm:extLst>
    </dgm:pt>
    <dgm:pt modelId="{07C0FEDE-36A1-4188-A9E0-13CA740DC462}" type="pres">
      <dgm:prSet presAssocID="{C5E9061B-4E75-4801-9F89-C637A940A701}" presName="spaceRect" presStyleCnt="0"/>
      <dgm:spPr/>
    </dgm:pt>
    <dgm:pt modelId="{93542B68-505A-4464-A03A-89B8E233371B}" type="pres">
      <dgm:prSet presAssocID="{C5E9061B-4E75-4801-9F89-C637A940A701}" presName="parTx" presStyleLbl="revTx" presStyleIdx="0" presStyleCnt="3">
        <dgm:presLayoutVars>
          <dgm:chMax val="0"/>
          <dgm:chPref val="0"/>
        </dgm:presLayoutVars>
      </dgm:prSet>
      <dgm:spPr/>
    </dgm:pt>
    <dgm:pt modelId="{9905D96F-D399-440F-B535-10BB14CA8369}" type="pres">
      <dgm:prSet presAssocID="{AD10D8D2-9053-4CF8-BFED-1442FDED5C29}" presName="sibTrans" presStyleCnt="0"/>
      <dgm:spPr/>
    </dgm:pt>
    <dgm:pt modelId="{5424F792-9493-4377-BB3E-77C91A81D408}" type="pres">
      <dgm:prSet presAssocID="{A88FE600-17DC-4293-B38B-AEA808A5832F}" presName="compNode" presStyleCnt="0"/>
      <dgm:spPr/>
    </dgm:pt>
    <dgm:pt modelId="{6AE38CDF-F459-4A61-AF7B-EE032531B37C}" type="pres">
      <dgm:prSet presAssocID="{A88FE600-17DC-4293-B38B-AEA808A5832F}" presName="bgRect" presStyleLbl="bgShp" presStyleIdx="1" presStyleCnt="3"/>
      <dgm:spPr/>
    </dgm:pt>
    <dgm:pt modelId="{68AD24E3-495A-4C68-A5BA-249E420BB7F6}" type="pres">
      <dgm:prSet presAssocID="{A88FE600-17DC-4293-B38B-AEA808A5832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02B0AFF3-B1EC-4A70-845F-DC45DD511810}" type="pres">
      <dgm:prSet presAssocID="{A88FE600-17DC-4293-B38B-AEA808A5832F}" presName="spaceRect" presStyleCnt="0"/>
      <dgm:spPr/>
    </dgm:pt>
    <dgm:pt modelId="{72B26479-FF9B-4DF7-9D6C-61B56E6D72A3}" type="pres">
      <dgm:prSet presAssocID="{A88FE600-17DC-4293-B38B-AEA808A5832F}" presName="parTx" presStyleLbl="revTx" presStyleIdx="1" presStyleCnt="3">
        <dgm:presLayoutVars>
          <dgm:chMax val="0"/>
          <dgm:chPref val="0"/>
        </dgm:presLayoutVars>
      </dgm:prSet>
      <dgm:spPr/>
    </dgm:pt>
    <dgm:pt modelId="{2E70C921-A3E0-4F39-94D6-8DE403AB8E84}" type="pres">
      <dgm:prSet presAssocID="{0EF11A2F-BAF9-4597-9811-5188931C0629}" presName="sibTrans" presStyleCnt="0"/>
      <dgm:spPr/>
    </dgm:pt>
    <dgm:pt modelId="{A7431EB5-BEBF-4DC1-B7A2-DBC7C999E83E}" type="pres">
      <dgm:prSet presAssocID="{9367A071-D111-4A5A-96DF-949411BB1E55}" presName="compNode" presStyleCnt="0"/>
      <dgm:spPr/>
    </dgm:pt>
    <dgm:pt modelId="{55BBBD7E-E80F-4A7B-A363-3E5323A38F1E}" type="pres">
      <dgm:prSet presAssocID="{9367A071-D111-4A5A-96DF-949411BB1E55}" presName="bgRect" presStyleLbl="bgShp" presStyleIdx="2" presStyleCnt="3"/>
      <dgm:spPr/>
    </dgm:pt>
    <dgm:pt modelId="{FBFFF17B-588D-42CB-BC6F-A589F8AAD7B2}" type="pres">
      <dgm:prSet presAssocID="{9367A071-D111-4A5A-96DF-949411BB1E5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arning"/>
        </a:ext>
      </dgm:extLst>
    </dgm:pt>
    <dgm:pt modelId="{66E4098E-D9CF-4C75-9383-B4BB7F15F8A6}" type="pres">
      <dgm:prSet presAssocID="{9367A071-D111-4A5A-96DF-949411BB1E55}" presName="spaceRect" presStyleCnt="0"/>
      <dgm:spPr/>
    </dgm:pt>
    <dgm:pt modelId="{BED7A3B4-762B-444C-856C-8939EFA22353}" type="pres">
      <dgm:prSet presAssocID="{9367A071-D111-4A5A-96DF-949411BB1E55}" presName="parTx" presStyleLbl="revTx" presStyleIdx="2" presStyleCnt="3">
        <dgm:presLayoutVars>
          <dgm:chMax val="0"/>
          <dgm:chPref val="0"/>
        </dgm:presLayoutVars>
      </dgm:prSet>
      <dgm:spPr/>
    </dgm:pt>
  </dgm:ptLst>
  <dgm:cxnLst>
    <dgm:cxn modelId="{EA0D9B1E-5C6B-4A33-A6AA-0DA318D018D7}" srcId="{DA690EED-CF85-4A5B-99D3-39DA18212440}" destId="{9367A071-D111-4A5A-96DF-949411BB1E55}" srcOrd="2" destOrd="0" parTransId="{EC372AC6-4487-427A-B292-4069770103DA}" sibTransId="{793E44E8-8FD9-4666-97EF-F4F6AEA7DB73}"/>
    <dgm:cxn modelId="{9595A72A-83BD-4CB4-AEBC-12E5AE546FAD}" type="presOf" srcId="{A88FE600-17DC-4293-B38B-AEA808A5832F}" destId="{72B26479-FF9B-4DF7-9D6C-61B56E6D72A3}" srcOrd="0" destOrd="0" presId="urn:microsoft.com/office/officeart/2018/2/layout/IconVerticalSolidList"/>
    <dgm:cxn modelId="{ABD3952B-10BB-4C0F-8740-1726B48CF422}" type="presOf" srcId="{C5E9061B-4E75-4801-9F89-C637A940A701}" destId="{93542B68-505A-4464-A03A-89B8E233371B}" srcOrd="0" destOrd="0" presId="urn:microsoft.com/office/officeart/2018/2/layout/IconVerticalSolidList"/>
    <dgm:cxn modelId="{405D815B-D07C-4570-B1A6-CEFFDFEA38D7}" type="presOf" srcId="{DA690EED-CF85-4A5B-99D3-39DA18212440}" destId="{0350E83C-EDA7-401B-A00A-DCB2B40554F1}" srcOrd="0" destOrd="0" presId="urn:microsoft.com/office/officeart/2018/2/layout/IconVerticalSolidList"/>
    <dgm:cxn modelId="{02FB4D67-3136-44A8-81B2-D5004A36724F}" type="presOf" srcId="{9367A071-D111-4A5A-96DF-949411BB1E55}" destId="{BED7A3B4-762B-444C-856C-8939EFA22353}" srcOrd="0" destOrd="0" presId="urn:microsoft.com/office/officeart/2018/2/layout/IconVerticalSolidList"/>
    <dgm:cxn modelId="{30CD4CB0-4CA8-45CB-9B46-7305F0B32101}" srcId="{DA690EED-CF85-4A5B-99D3-39DA18212440}" destId="{C5E9061B-4E75-4801-9F89-C637A940A701}" srcOrd="0" destOrd="0" parTransId="{312D4EB0-B99A-46E9-BDD4-BBEBF0A64F86}" sibTransId="{AD10D8D2-9053-4CF8-BFED-1442FDED5C29}"/>
    <dgm:cxn modelId="{4C6AFCFA-B6FA-4FAE-AA65-099E0F3BEC3A}" srcId="{DA690EED-CF85-4A5B-99D3-39DA18212440}" destId="{A88FE600-17DC-4293-B38B-AEA808A5832F}" srcOrd="1" destOrd="0" parTransId="{8AAC832A-5271-4B2E-A699-42B22C05B7F4}" sibTransId="{0EF11A2F-BAF9-4597-9811-5188931C0629}"/>
    <dgm:cxn modelId="{698EEBF0-E556-4877-BD5E-30CA12B82A94}" type="presParOf" srcId="{0350E83C-EDA7-401B-A00A-DCB2B40554F1}" destId="{0C01FB9A-49B0-4A56-859D-786619A49730}" srcOrd="0" destOrd="0" presId="urn:microsoft.com/office/officeart/2018/2/layout/IconVerticalSolidList"/>
    <dgm:cxn modelId="{F63D6215-6715-470B-9F00-587F0D316E36}" type="presParOf" srcId="{0C01FB9A-49B0-4A56-859D-786619A49730}" destId="{DD981186-D85D-4584-8DC4-7E5B3E7BEFB1}" srcOrd="0" destOrd="0" presId="urn:microsoft.com/office/officeart/2018/2/layout/IconVerticalSolidList"/>
    <dgm:cxn modelId="{3C106B40-E1E3-4572-B0BA-0F274A0D7CD3}" type="presParOf" srcId="{0C01FB9A-49B0-4A56-859D-786619A49730}" destId="{5A8751F1-6ADA-4A5D-B56B-F525AF16F8DB}" srcOrd="1" destOrd="0" presId="urn:microsoft.com/office/officeart/2018/2/layout/IconVerticalSolidList"/>
    <dgm:cxn modelId="{6A8D13E3-D9FF-4A9E-A0F5-8F47F1316763}" type="presParOf" srcId="{0C01FB9A-49B0-4A56-859D-786619A49730}" destId="{07C0FEDE-36A1-4188-A9E0-13CA740DC462}" srcOrd="2" destOrd="0" presId="urn:microsoft.com/office/officeart/2018/2/layout/IconVerticalSolidList"/>
    <dgm:cxn modelId="{2C69D0D4-F198-4820-AD2C-BC7D1A72A8BF}" type="presParOf" srcId="{0C01FB9A-49B0-4A56-859D-786619A49730}" destId="{93542B68-505A-4464-A03A-89B8E233371B}" srcOrd="3" destOrd="0" presId="urn:microsoft.com/office/officeart/2018/2/layout/IconVerticalSolidList"/>
    <dgm:cxn modelId="{F80101C5-844B-49BC-A459-464A8CF9F61F}" type="presParOf" srcId="{0350E83C-EDA7-401B-A00A-DCB2B40554F1}" destId="{9905D96F-D399-440F-B535-10BB14CA8369}" srcOrd="1" destOrd="0" presId="urn:microsoft.com/office/officeart/2018/2/layout/IconVerticalSolidList"/>
    <dgm:cxn modelId="{56B094BF-D1FE-42A0-AB8D-BCC33A87B734}" type="presParOf" srcId="{0350E83C-EDA7-401B-A00A-DCB2B40554F1}" destId="{5424F792-9493-4377-BB3E-77C91A81D408}" srcOrd="2" destOrd="0" presId="urn:microsoft.com/office/officeart/2018/2/layout/IconVerticalSolidList"/>
    <dgm:cxn modelId="{CB2F616A-5E3F-4AE7-8F63-6B8F35CCC2B9}" type="presParOf" srcId="{5424F792-9493-4377-BB3E-77C91A81D408}" destId="{6AE38CDF-F459-4A61-AF7B-EE032531B37C}" srcOrd="0" destOrd="0" presId="urn:microsoft.com/office/officeart/2018/2/layout/IconVerticalSolidList"/>
    <dgm:cxn modelId="{7CD70A06-0A53-40F4-BAB3-C634B7E975D2}" type="presParOf" srcId="{5424F792-9493-4377-BB3E-77C91A81D408}" destId="{68AD24E3-495A-4C68-A5BA-249E420BB7F6}" srcOrd="1" destOrd="0" presId="urn:microsoft.com/office/officeart/2018/2/layout/IconVerticalSolidList"/>
    <dgm:cxn modelId="{4157D36B-D911-4215-B9F3-2FE2CD695003}" type="presParOf" srcId="{5424F792-9493-4377-BB3E-77C91A81D408}" destId="{02B0AFF3-B1EC-4A70-845F-DC45DD511810}" srcOrd="2" destOrd="0" presId="urn:microsoft.com/office/officeart/2018/2/layout/IconVerticalSolidList"/>
    <dgm:cxn modelId="{EE4694E8-CBB4-4BB5-9C58-D653F2FFB20C}" type="presParOf" srcId="{5424F792-9493-4377-BB3E-77C91A81D408}" destId="{72B26479-FF9B-4DF7-9D6C-61B56E6D72A3}" srcOrd="3" destOrd="0" presId="urn:microsoft.com/office/officeart/2018/2/layout/IconVerticalSolidList"/>
    <dgm:cxn modelId="{BC40FA00-D7A6-40CC-9D9F-FA226D6BBFF4}" type="presParOf" srcId="{0350E83C-EDA7-401B-A00A-DCB2B40554F1}" destId="{2E70C921-A3E0-4F39-94D6-8DE403AB8E84}" srcOrd="3" destOrd="0" presId="urn:microsoft.com/office/officeart/2018/2/layout/IconVerticalSolidList"/>
    <dgm:cxn modelId="{4D3DBAA9-EE28-4510-B1DA-E73CCC7938E9}" type="presParOf" srcId="{0350E83C-EDA7-401B-A00A-DCB2B40554F1}" destId="{A7431EB5-BEBF-4DC1-B7A2-DBC7C999E83E}" srcOrd="4" destOrd="0" presId="urn:microsoft.com/office/officeart/2018/2/layout/IconVerticalSolidList"/>
    <dgm:cxn modelId="{76FA7E79-CFA6-4125-8BB2-A88663B00316}" type="presParOf" srcId="{A7431EB5-BEBF-4DC1-B7A2-DBC7C999E83E}" destId="{55BBBD7E-E80F-4A7B-A363-3E5323A38F1E}" srcOrd="0" destOrd="0" presId="urn:microsoft.com/office/officeart/2018/2/layout/IconVerticalSolidList"/>
    <dgm:cxn modelId="{313DDDF9-193D-4CF6-B20E-5DDADC50377A}" type="presParOf" srcId="{A7431EB5-BEBF-4DC1-B7A2-DBC7C999E83E}" destId="{FBFFF17B-588D-42CB-BC6F-A589F8AAD7B2}" srcOrd="1" destOrd="0" presId="urn:microsoft.com/office/officeart/2018/2/layout/IconVerticalSolidList"/>
    <dgm:cxn modelId="{9D1B7044-6CC1-4B99-8E81-DD16D783DBBD}" type="presParOf" srcId="{A7431EB5-BEBF-4DC1-B7A2-DBC7C999E83E}" destId="{66E4098E-D9CF-4C75-9383-B4BB7F15F8A6}" srcOrd="2" destOrd="0" presId="urn:microsoft.com/office/officeart/2018/2/layout/IconVerticalSolidList"/>
    <dgm:cxn modelId="{3297DED7-A700-4531-966D-0607517ADA94}" type="presParOf" srcId="{A7431EB5-BEBF-4DC1-B7A2-DBC7C999E83E}" destId="{BED7A3B4-762B-444C-856C-8939EFA22353}" srcOrd="3" destOrd="0" presId="urn:microsoft.com/office/officeart/2018/2/layout/IconVerticalSoli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A5ADA71-92A5-4B0F-B510-FAEA8B6340D2}"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828AFA8E-D08E-49AB-B8F0-6FE3B17A829E}">
      <dgm:prSet/>
      <dgm:spPr/>
      <dgm:t>
        <a:bodyPr/>
        <a:lstStyle/>
        <a:p>
          <a:r>
            <a:rPr lang="en-US"/>
            <a:t>Via ADAMS</a:t>
          </a:r>
        </a:p>
      </dgm:t>
    </dgm:pt>
    <dgm:pt modelId="{D1CBB84B-E63E-4386-959E-38884815DA34}" type="parTrans" cxnId="{E5B72476-8B4B-4575-A1A9-84FB4C98A7B5}">
      <dgm:prSet/>
      <dgm:spPr/>
      <dgm:t>
        <a:bodyPr/>
        <a:lstStyle/>
        <a:p>
          <a:endParaRPr lang="en-US"/>
        </a:p>
      </dgm:t>
    </dgm:pt>
    <dgm:pt modelId="{02627C35-990A-4CE8-9B2C-F0EDAC61B476}" type="sibTrans" cxnId="{E5B72476-8B4B-4575-A1A9-84FB4C98A7B5}">
      <dgm:prSet/>
      <dgm:spPr/>
      <dgm:t>
        <a:bodyPr/>
        <a:lstStyle/>
        <a:p>
          <a:endParaRPr lang="en-US"/>
        </a:p>
      </dgm:t>
    </dgm:pt>
    <dgm:pt modelId="{AEFB166E-F6CB-4547-9F2D-19BC196FF34F}">
      <dgm:prSet/>
      <dgm:spPr/>
      <dgm:t>
        <a:bodyPr/>
        <a:lstStyle/>
        <a:p>
          <a:r>
            <a:rPr lang="en-US"/>
            <a:t>If you don’t have an ADAMS account please contact </a:t>
          </a:r>
          <a:r>
            <a:rPr lang="en-US">
              <a:hlinkClick xmlns:r="http://schemas.openxmlformats.org/officeDocument/2006/relationships" r:id="rId1"/>
            </a:rPr>
            <a:t>tue@ita.sport</a:t>
          </a:r>
          <a:r>
            <a:rPr lang="en-US"/>
            <a:t> to have one set up</a:t>
          </a:r>
        </a:p>
      </dgm:t>
    </dgm:pt>
    <dgm:pt modelId="{18D3C38E-6419-47F7-A52F-C4358F96D0D7}" type="parTrans" cxnId="{47B3E9F6-0D4B-4D5B-B8A6-67CEA504CB69}">
      <dgm:prSet/>
      <dgm:spPr/>
      <dgm:t>
        <a:bodyPr/>
        <a:lstStyle/>
        <a:p>
          <a:endParaRPr lang="en-US"/>
        </a:p>
      </dgm:t>
    </dgm:pt>
    <dgm:pt modelId="{EC710F5F-3321-472B-83C4-13204C1410F2}" type="sibTrans" cxnId="{47B3E9F6-0D4B-4D5B-B8A6-67CEA504CB69}">
      <dgm:prSet/>
      <dgm:spPr/>
      <dgm:t>
        <a:bodyPr/>
        <a:lstStyle/>
        <a:p>
          <a:endParaRPr lang="en-US"/>
        </a:p>
      </dgm:t>
    </dgm:pt>
    <dgm:pt modelId="{73E88213-940C-4839-A88B-9B49CF60685E}">
      <dgm:prSet/>
      <dgm:spPr/>
      <dgm:t>
        <a:bodyPr/>
        <a:lstStyle/>
        <a:p>
          <a:r>
            <a:rPr lang="en-US"/>
            <a:t>Select TUE on your ADAMS profile</a:t>
          </a:r>
        </a:p>
      </dgm:t>
    </dgm:pt>
    <dgm:pt modelId="{D261298A-C225-4DAA-AF94-DE15DEE6CBB7}" type="parTrans" cxnId="{AB19CB41-DB44-4D24-AD8A-478E974C17F1}">
      <dgm:prSet/>
      <dgm:spPr/>
      <dgm:t>
        <a:bodyPr/>
        <a:lstStyle/>
        <a:p>
          <a:endParaRPr lang="en-US"/>
        </a:p>
      </dgm:t>
    </dgm:pt>
    <dgm:pt modelId="{2CD076CC-EED4-4852-8C46-D838B9C55833}" type="sibTrans" cxnId="{AB19CB41-DB44-4D24-AD8A-478E974C17F1}">
      <dgm:prSet/>
      <dgm:spPr/>
      <dgm:t>
        <a:bodyPr/>
        <a:lstStyle/>
        <a:p>
          <a:endParaRPr lang="en-US"/>
        </a:p>
      </dgm:t>
    </dgm:pt>
    <dgm:pt modelId="{A8B504EB-A737-416D-8EBF-9D7235BEB628}">
      <dgm:prSet/>
      <dgm:spPr/>
      <dgm:t>
        <a:bodyPr/>
        <a:lstStyle/>
        <a:p>
          <a:r>
            <a:rPr lang="en-US"/>
            <a:t>Complete all required details and upload the medical file</a:t>
          </a:r>
        </a:p>
      </dgm:t>
    </dgm:pt>
    <dgm:pt modelId="{5CCE3808-1DE2-47B9-9379-E02E87B48F22}" type="parTrans" cxnId="{1AE9099C-CF8F-4BEA-975D-9078AEE88C63}">
      <dgm:prSet/>
      <dgm:spPr/>
      <dgm:t>
        <a:bodyPr/>
        <a:lstStyle/>
        <a:p>
          <a:endParaRPr lang="en-US"/>
        </a:p>
      </dgm:t>
    </dgm:pt>
    <dgm:pt modelId="{28E6DCEB-E7A4-4E1D-AD84-36D855A6E8D3}" type="sibTrans" cxnId="{1AE9099C-CF8F-4BEA-975D-9078AEE88C63}">
      <dgm:prSet/>
      <dgm:spPr/>
      <dgm:t>
        <a:bodyPr/>
        <a:lstStyle/>
        <a:p>
          <a:endParaRPr lang="en-US"/>
        </a:p>
      </dgm:t>
    </dgm:pt>
    <dgm:pt modelId="{9C209C13-A350-42BE-BF15-7240789662B5}">
      <dgm:prSet/>
      <dgm:spPr/>
      <dgm:t>
        <a:bodyPr/>
        <a:lstStyle/>
        <a:p>
          <a:r>
            <a:rPr lang="en-US"/>
            <a:t>Manually via application form</a:t>
          </a:r>
        </a:p>
      </dgm:t>
    </dgm:pt>
    <dgm:pt modelId="{B5F35348-141F-40A5-8080-B997623C01EC}" type="parTrans" cxnId="{7182BE5B-6BE3-404C-B258-35DE480BD91E}">
      <dgm:prSet/>
      <dgm:spPr/>
      <dgm:t>
        <a:bodyPr/>
        <a:lstStyle/>
        <a:p>
          <a:endParaRPr lang="en-US"/>
        </a:p>
      </dgm:t>
    </dgm:pt>
    <dgm:pt modelId="{A085B5CB-2793-4974-8B5F-5EFC892746C6}" type="sibTrans" cxnId="{7182BE5B-6BE3-404C-B258-35DE480BD91E}">
      <dgm:prSet/>
      <dgm:spPr/>
      <dgm:t>
        <a:bodyPr/>
        <a:lstStyle/>
        <a:p>
          <a:endParaRPr lang="en-US"/>
        </a:p>
      </dgm:t>
    </dgm:pt>
    <dgm:pt modelId="{3ADCC9EF-6609-448A-8167-8CCC8A0E5150}">
      <dgm:prSet/>
      <dgm:spPr/>
      <dgm:t>
        <a:bodyPr/>
        <a:lstStyle/>
        <a:p>
          <a:r>
            <a:rPr lang="en-US" dirty="0"/>
            <a:t>Download application from WSK website</a:t>
          </a:r>
        </a:p>
      </dgm:t>
    </dgm:pt>
    <dgm:pt modelId="{8F3B7A9A-2D77-4A66-B575-23227C49B182}" type="parTrans" cxnId="{394F744C-3FF8-4EEF-8822-EFB6F096B02C}">
      <dgm:prSet/>
      <dgm:spPr/>
      <dgm:t>
        <a:bodyPr/>
        <a:lstStyle/>
        <a:p>
          <a:endParaRPr lang="en-US"/>
        </a:p>
      </dgm:t>
    </dgm:pt>
    <dgm:pt modelId="{A9104815-B44B-40E0-BC15-E9D8DDDC0179}" type="sibTrans" cxnId="{394F744C-3FF8-4EEF-8822-EFB6F096B02C}">
      <dgm:prSet/>
      <dgm:spPr/>
      <dgm:t>
        <a:bodyPr/>
        <a:lstStyle/>
        <a:p>
          <a:endParaRPr lang="en-US"/>
        </a:p>
      </dgm:t>
    </dgm:pt>
    <dgm:pt modelId="{25AAA9A4-7030-4B68-80D2-BC157566A820}">
      <dgm:prSet/>
      <dgm:spPr/>
      <dgm:t>
        <a:bodyPr/>
        <a:lstStyle/>
        <a:p>
          <a:r>
            <a:rPr lang="en-US"/>
            <a:t>You and the doctor responsible for management of your condition must complete and sign the form</a:t>
          </a:r>
        </a:p>
      </dgm:t>
    </dgm:pt>
    <dgm:pt modelId="{68585BF8-1EB7-4C03-8841-D1B3B9507217}" type="parTrans" cxnId="{E3EEDBFD-218D-4F2D-BF1F-62DA02123404}">
      <dgm:prSet/>
      <dgm:spPr/>
      <dgm:t>
        <a:bodyPr/>
        <a:lstStyle/>
        <a:p>
          <a:endParaRPr lang="en-US"/>
        </a:p>
      </dgm:t>
    </dgm:pt>
    <dgm:pt modelId="{27B7EB2F-819C-49EA-8B64-A502D184AAFF}" type="sibTrans" cxnId="{E3EEDBFD-218D-4F2D-BF1F-62DA02123404}">
      <dgm:prSet/>
      <dgm:spPr/>
      <dgm:t>
        <a:bodyPr/>
        <a:lstStyle/>
        <a:p>
          <a:endParaRPr lang="en-US"/>
        </a:p>
      </dgm:t>
    </dgm:pt>
    <dgm:pt modelId="{C6607296-9A40-4D0E-8379-49CF38A52184}">
      <dgm:prSet/>
      <dgm:spPr/>
      <dgm:t>
        <a:bodyPr/>
        <a:lstStyle/>
        <a:p>
          <a:r>
            <a:rPr lang="en-US"/>
            <a:t>Form must be signed by parent or guardian for athletes under 18 years </a:t>
          </a:r>
        </a:p>
      </dgm:t>
    </dgm:pt>
    <dgm:pt modelId="{18870E68-1EA5-4FAE-B8FC-DB7D80D4EB43}" type="parTrans" cxnId="{3171741E-01DA-467E-BC19-20C10252F66F}">
      <dgm:prSet/>
      <dgm:spPr/>
      <dgm:t>
        <a:bodyPr/>
        <a:lstStyle/>
        <a:p>
          <a:endParaRPr lang="en-US"/>
        </a:p>
      </dgm:t>
    </dgm:pt>
    <dgm:pt modelId="{1330AB7E-C2F1-40AB-9184-5F284E7A59B8}" type="sibTrans" cxnId="{3171741E-01DA-467E-BC19-20C10252F66F}">
      <dgm:prSet/>
      <dgm:spPr/>
      <dgm:t>
        <a:bodyPr/>
        <a:lstStyle/>
        <a:p>
          <a:endParaRPr lang="en-US"/>
        </a:p>
      </dgm:t>
    </dgm:pt>
    <dgm:pt modelId="{626213D1-571B-4C07-BBB0-3C48203BF646}">
      <dgm:prSet/>
      <dgm:spPr/>
      <dgm:t>
        <a:bodyPr/>
        <a:lstStyle/>
        <a:p>
          <a:r>
            <a:rPr lang="en-US"/>
            <a:t>Upload medical file</a:t>
          </a:r>
        </a:p>
      </dgm:t>
    </dgm:pt>
    <dgm:pt modelId="{923DDCA4-FE55-4676-88B4-E25988B44675}" type="parTrans" cxnId="{8161BD15-30FB-4B15-A25F-6CD7DE33BEEF}">
      <dgm:prSet/>
      <dgm:spPr/>
      <dgm:t>
        <a:bodyPr/>
        <a:lstStyle/>
        <a:p>
          <a:endParaRPr lang="en-US"/>
        </a:p>
      </dgm:t>
    </dgm:pt>
    <dgm:pt modelId="{B4BE23C8-2E28-42F4-A02D-FCA59B80FDED}" type="sibTrans" cxnId="{8161BD15-30FB-4B15-A25F-6CD7DE33BEEF}">
      <dgm:prSet/>
      <dgm:spPr/>
      <dgm:t>
        <a:bodyPr/>
        <a:lstStyle/>
        <a:p>
          <a:endParaRPr lang="en-US"/>
        </a:p>
      </dgm:t>
    </dgm:pt>
    <dgm:pt modelId="{03DFE0B9-87D0-A244-9480-BA60B9E4C2D9}" type="pres">
      <dgm:prSet presAssocID="{EA5ADA71-92A5-4B0F-B510-FAEA8B6340D2}" presName="Name0" presStyleCnt="0">
        <dgm:presLayoutVars>
          <dgm:dir/>
          <dgm:animLvl val="lvl"/>
          <dgm:resizeHandles val="exact"/>
        </dgm:presLayoutVars>
      </dgm:prSet>
      <dgm:spPr/>
    </dgm:pt>
    <dgm:pt modelId="{3B2D822F-DA24-8145-BEE9-2A1059C7903B}" type="pres">
      <dgm:prSet presAssocID="{828AFA8E-D08E-49AB-B8F0-6FE3B17A829E}" presName="composite" presStyleCnt="0"/>
      <dgm:spPr/>
    </dgm:pt>
    <dgm:pt modelId="{7146FCE4-AD06-A340-AC49-4651343ACF82}" type="pres">
      <dgm:prSet presAssocID="{828AFA8E-D08E-49AB-B8F0-6FE3B17A829E}" presName="parTx" presStyleLbl="alignNode1" presStyleIdx="0" presStyleCnt="2">
        <dgm:presLayoutVars>
          <dgm:chMax val="0"/>
          <dgm:chPref val="0"/>
          <dgm:bulletEnabled val="1"/>
        </dgm:presLayoutVars>
      </dgm:prSet>
      <dgm:spPr/>
    </dgm:pt>
    <dgm:pt modelId="{982EC8D1-25A9-8F42-A19B-EC9DE28EB480}" type="pres">
      <dgm:prSet presAssocID="{828AFA8E-D08E-49AB-B8F0-6FE3B17A829E}" presName="desTx" presStyleLbl="alignAccFollowNode1" presStyleIdx="0" presStyleCnt="2">
        <dgm:presLayoutVars>
          <dgm:bulletEnabled val="1"/>
        </dgm:presLayoutVars>
      </dgm:prSet>
      <dgm:spPr/>
    </dgm:pt>
    <dgm:pt modelId="{24AD82D0-0B3C-6A49-85FF-1DC0928E22D2}" type="pres">
      <dgm:prSet presAssocID="{02627C35-990A-4CE8-9B2C-F0EDAC61B476}" presName="space" presStyleCnt="0"/>
      <dgm:spPr/>
    </dgm:pt>
    <dgm:pt modelId="{0A90F127-6EA5-584F-B756-9E20DEFF5A3D}" type="pres">
      <dgm:prSet presAssocID="{9C209C13-A350-42BE-BF15-7240789662B5}" presName="composite" presStyleCnt="0"/>
      <dgm:spPr/>
    </dgm:pt>
    <dgm:pt modelId="{3F4BA740-7CC0-2E43-93CE-82DA204E9554}" type="pres">
      <dgm:prSet presAssocID="{9C209C13-A350-42BE-BF15-7240789662B5}" presName="parTx" presStyleLbl="alignNode1" presStyleIdx="1" presStyleCnt="2">
        <dgm:presLayoutVars>
          <dgm:chMax val="0"/>
          <dgm:chPref val="0"/>
          <dgm:bulletEnabled val="1"/>
        </dgm:presLayoutVars>
      </dgm:prSet>
      <dgm:spPr/>
    </dgm:pt>
    <dgm:pt modelId="{1B5120ED-90CC-1C46-BF81-01DA703B1F6E}" type="pres">
      <dgm:prSet presAssocID="{9C209C13-A350-42BE-BF15-7240789662B5}" presName="desTx" presStyleLbl="alignAccFollowNode1" presStyleIdx="1" presStyleCnt="2">
        <dgm:presLayoutVars>
          <dgm:bulletEnabled val="1"/>
        </dgm:presLayoutVars>
      </dgm:prSet>
      <dgm:spPr/>
    </dgm:pt>
  </dgm:ptLst>
  <dgm:cxnLst>
    <dgm:cxn modelId="{8161BD15-30FB-4B15-A25F-6CD7DE33BEEF}" srcId="{9C209C13-A350-42BE-BF15-7240789662B5}" destId="{626213D1-571B-4C07-BBB0-3C48203BF646}" srcOrd="3" destOrd="0" parTransId="{923DDCA4-FE55-4676-88B4-E25988B44675}" sibTransId="{B4BE23C8-2E28-42F4-A02D-FCA59B80FDED}"/>
    <dgm:cxn modelId="{3171741E-01DA-467E-BC19-20C10252F66F}" srcId="{9C209C13-A350-42BE-BF15-7240789662B5}" destId="{C6607296-9A40-4D0E-8379-49CF38A52184}" srcOrd="2" destOrd="0" parTransId="{18870E68-1EA5-4FAE-B8FC-DB7D80D4EB43}" sibTransId="{1330AB7E-C2F1-40AB-9184-5F284E7A59B8}"/>
    <dgm:cxn modelId="{3523C936-8C88-794D-B993-709F016750D1}" type="presOf" srcId="{C6607296-9A40-4D0E-8379-49CF38A52184}" destId="{1B5120ED-90CC-1C46-BF81-01DA703B1F6E}" srcOrd="0" destOrd="2" presId="urn:microsoft.com/office/officeart/2005/8/layout/hList1"/>
    <dgm:cxn modelId="{AB19CB41-DB44-4D24-AD8A-478E974C17F1}" srcId="{828AFA8E-D08E-49AB-B8F0-6FE3B17A829E}" destId="{73E88213-940C-4839-A88B-9B49CF60685E}" srcOrd="1" destOrd="0" parTransId="{D261298A-C225-4DAA-AF94-DE15DEE6CBB7}" sibTransId="{2CD076CC-EED4-4852-8C46-D838B9C55833}"/>
    <dgm:cxn modelId="{394F744C-3FF8-4EEF-8822-EFB6F096B02C}" srcId="{9C209C13-A350-42BE-BF15-7240789662B5}" destId="{3ADCC9EF-6609-448A-8167-8CCC8A0E5150}" srcOrd="0" destOrd="0" parTransId="{8F3B7A9A-2D77-4A66-B575-23227C49B182}" sibTransId="{A9104815-B44B-40E0-BC15-E9D8DDDC0179}"/>
    <dgm:cxn modelId="{7182BE5B-6BE3-404C-B258-35DE480BD91E}" srcId="{EA5ADA71-92A5-4B0F-B510-FAEA8B6340D2}" destId="{9C209C13-A350-42BE-BF15-7240789662B5}" srcOrd="1" destOrd="0" parTransId="{B5F35348-141F-40A5-8080-B997623C01EC}" sibTransId="{A085B5CB-2793-4974-8B5F-5EFC892746C6}"/>
    <dgm:cxn modelId="{8F6D545E-CFAD-AC49-A2C5-E060AAA56197}" type="presOf" srcId="{EA5ADA71-92A5-4B0F-B510-FAEA8B6340D2}" destId="{03DFE0B9-87D0-A244-9480-BA60B9E4C2D9}" srcOrd="0" destOrd="0" presId="urn:microsoft.com/office/officeart/2005/8/layout/hList1"/>
    <dgm:cxn modelId="{E5B72476-8B4B-4575-A1A9-84FB4C98A7B5}" srcId="{EA5ADA71-92A5-4B0F-B510-FAEA8B6340D2}" destId="{828AFA8E-D08E-49AB-B8F0-6FE3B17A829E}" srcOrd="0" destOrd="0" parTransId="{D1CBB84B-E63E-4386-959E-38884815DA34}" sibTransId="{02627C35-990A-4CE8-9B2C-F0EDAC61B476}"/>
    <dgm:cxn modelId="{55F66295-637D-E543-9930-08CDF8DE049A}" type="presOf" srcId="{9C209C13-A350-42BE-BF15-7240789662B5}" destId="{3F4BA740-7CC0-2E43-93CE-82DA204E9554}" srcOrd="0" destOrd="0" presId="urn:microsoft.com/office/officeart/2005/8/layout/hList1"/>
    <dgm:cxn modelId="{1AE9099C-CF8F-4BEA-975D-9078AEE88C63}" srcId="{828AFA8E-D08E-49AB-B8F0-6FE3B17A829E}" destId="{A8B504EB-A737-416D-8EBF-9D7235BEB628}" srcOrd="2" destOrd="0" parTransId="{5CCE3808-1DE2-47B9-9379-E02E87B48F22}" sibTransId="{28E6DCEB-E7A4-4E1D-AD84-36D855A6E8D3}"/>
    <dgm:cxn modelId="{23B645A1-6379-B540-ABA7-D58ECC9F7ABD}" type="presOf" srcId="{73E88213-940C-4839-A88B-9B49CF60685E}" destId="{982EC8D1-25A9-8F42-A19B-EC9DE28EB480}" srcOrd="0" destOrd="1" presId="urn:microsoft.com/office/officeart/2005/8/layout/hList1"/>
    <dgm:cxn modelId="{DE8DF0A3-77E8-6F49-9CBE-55F5E8A05DCD}" type="presOf" srcId="{626213D1-571B-4C07-BBB0-3C48203BF646}" destId="{1B5120ED-90CC-1C46-BF81-01DA703B1F6E}" srcOrd="0" destOrd="3" presId="urn:microsoft.com/office/officeart/2005/8/layout/hList1"/>
    <dgm:cxn modelId="{8758A6C1-FE41-6A41-B586-4A8B8F4DB2FA}" type="presOf" srcId="{828AFA8E-D08E-49AB-B8F0-6FE3B17A829E}" destId="{7146FCE4-AD06-A340-AC49-4651343ACF82}" srcOrd="0" destOrd="0" presId="urn:microsoft.com/office/officeart/2005/8/layout/hList1"/>
    <dgm:cxn modelId="{143FBCC6-8BCB-5646-8075-8F2AE6A2B21E}" type="presOf" srcId="{A8B504EB-A737-416D-8EBF-9D7235BEB628}" destId="{982EC8D1-25A9-8F42-A19B-EC9DE28EB480}" srcOrd="0" destOrd="2" presId="urn:microsoft.com/office/officeart/2005/8/layout/hList1"/>
    <dgm:cxn modelId="{C758BFCD-E478-C042-BDDD-54EEB85319ED}" type="presOf" srcId="{25AAA9A4-7030-4B68-80D2-BC157566A820}" destId="{1B5120ED-90CC-1C46-BF81-01DA703B1F6E}" srcOrd="0" destOrd="1" presId="urn:microsoft.com/office/officeart/2005/8/layout/hList1"/>
    <dgm:cxn modelId="{E94014D1-8804-BD41-9B89-5FB848C1BD44}" type="presOf" srcId="{AEFB166E-F6CB-4547-9F2D-19BC196FF34F}" destId="{982EC8D1-25A9-8F42-A19B-EC9DE28EB480}" srcOrd="0" destOrd="0" presId="urn:microsoft.com/office/officeart/2005/8/layout/hList1"/>
    <dgm:cxn modelId="{F2168EE3-FE31-A24B-868C-E63397062DC7}" type="presOf" srcId="{3ADCC9EF-6609-448A-8167-8CCC8A0E5150}" destId="{1B5120ED-90CC-1C46-BF81-01DA703B1F6E}" srcOrd="0" destOrd="0" presId="urn:microsoft.com/office/officeart/2005/8/layout/hList1"/>
    <dgm:cxn modelId="{47B3E9F6-0D4B-4D5B-B8A6-67CEA504CB69}" srcId="{828AFA8E-D08E-49AB-B8F0-6FE3B17A829E}" destId="{AEFB166E-F6CB-4547-9F2D-19BC196FF34F}" srcOrd="0" destOrd="0" parTransId="{18D3C38E-6419-47F7-A52F-C4358F96D0D7}" sibTransId="{EC710F5F-3321-472B-83C4-13204C1410F2}"/>
    <dgm:cxn modelId="{E3EEDBFD-218D-4F2D-BF1F-62DA02123404}" srcId="{9C209C13-A350-42BE-BF15-7240789662B5}" destId="{25AAA9A4-7030-4B68-80D2-BC157566A820}" srcOrd="1" destOrd="0" parTransId="{68585BF8-1EB7-4C03-8841-D1B3B9507217}" sibTransId="{27B7EB2F-819C-49EA-8B64-A502D184AAFF}"/>
    <dgm:cxn modelId="{A8C8BFC6-7521-B44D-95E8-86116C18467C}" type="presParOf" srcId="{03DFE0B9-87D0-A244-9480-BA60B9E4C2D9}" destId="{3B2D822F-DA24-8145-BEE9-2A1059C7903B}" srcOrd="0" destOrd="0" presId="urn:microsoft.com/office/officeart/2005/8/layout/hList1"/>
    <dgm:cxn modelId="{6918F82A-8176-D041-BD23-1CAE557A89DF}" type="presParOf" srcId="{3B2D822F-DA24-8145-BEE9-2A1059C7903B}" destId="{7146FCE4-AD06-A340-AC49-4651343ACF82}" srcOrd="0" destOrd="0" presId="urn:microsoft.com/office/officeart/2005/8/layout/hList1"/>
    <dgm:cxn modelId="{DDF9E805-78F5-E54E-9FF0-D004DB6B02A7}" type="presParOf" srcId="{3B2D822F-DA24-8145-BEE9-2A1059C7903B}" destId="{982EC8D1-25A9-8F42-A19B-EC9DE28EB480}" srcOrd="1" destOrd="0" presId="urn:microsoft.com/office/officeart/2005/8/layout/hList1"/>
    <dgm:cxn modelId="{1E38AF0B-49ED-F94B-8DC5-C5CB043ED193}" type="presParOf" srcId="{03DFE0B9-87D0-A244-9480-BA60B9E4C2D9}" destId="{24AD82D0-0B3C-6A49-85FF-1DC0928E22D2}" srcOrd="1" destOrd="0" presId="urn:microsoft.com/office/officeart/2005/8/layout/hList1"/>
    <dgm:cxn modelId="{4B49CE3F-2102-844F-BD30-55FBF7AB86A1}" type="presParOf" srcId="{03DFE0B9-87D0-A244-9480-BA60B9E4C2D9}" destId="{0A90F127-6EA5-584F-B756-9E20DEFF5A3D}" srcOrd="2" destOrd="0" presId="urn:microsoft.com/office/officeart/2005/8/layout/hList1"/>
    <dgm:cxn modelId="{EDA468FE-8E82-434F-8D39-0DEA90C31360}" type="presParOf" srcId="{0A90F127-6EA5-584F-B756-9E20DEFF5A3D}" destId="{3F4BA740-7CC0-2E43-93CE-82DA204E9554}" srcOrd="0" destOrd="0" presId="urn:microsoft.com/office/officeart/2005/8/layout/hList1"/>
    <dgm:cxn modelId="{17E4E41F-84D8-2E47-AF45-40CC04556D90}" type="presParOf" srcId="{0A90F127-6EA5-584F-B756-9E20DEFF5A3D}" destId="{1B5120ED-90CC-1C46-BF81-01DA703B1F6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FF87F78-8059-4AD6-BDEF-6C42E3DE358C}"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337BE276-3C4C-4302-B01B-8E43E2128596}">
      <dgm:prSet/>
      <dgm:spPr/>
      <dgm:t>
        <a:bodyPr/>
        <a:lstStyle/>
        <a:p>
          <a:r>
            <a:rPr lang="en-US" dirty="0"/>
            <a:t>A definite diagnosis and full clinical history of the condition including all clinical and lab tests and imaging supporting the diagnosis and use of prohibited substance from the treating doctor</a:t>
          </a:r>
        </a:p>
      </dgm:t>
    </dgm:pt>
    <dgm:pt modelId="{A38A0598-CA3E-40E1-91B3-B10987A5B4D2}" type="parTrans" cxnId="{690A0BFD-33DC-447F-A2F5-84F9F5FFB9AA}">
      <dgm:prSet/>
      <dgm:spPr/>
      <dgm:t>
        <a:bodyPr/>
        <a:lstStyle/>
        <a:p>
          <a:endParaRPr lang="en-US"/>
        </a:p>
      </dgm:t>
    </dgm:pt>
    <dgm:pt modelId="{7509F912-CEE1-41D2-831C-E559F1794723}" type="sibTrans" cxnId="{690A0BFD-33DC-447F-A2F5-84F9F5FFB9AA}">
      <dgm:prSet/>
      <dgm:spPr/>
      <dgm:t>
        <a:bodyPr/>
        <a:lstStyle/>
        <a:p>
          <a:endParaRPr lang="en-US"/>
        </a:p>
      </dgm:t>
    </dgm:pt>
    <dgm:pt modelId="{7AAC25EF-DF7D-48E1-B615-27200A74D0F8}">
      <dgm:prSet/>
      <dgm:spPr/>
      <dgm:t>
        <a:bodyPr/>
        <a:lstStyle/>
        <a:p>
          <a:r>
            <a:rPr lang="en-US"/>
            <a:t>Confirmation of the diagnosis and that there is no suitable alternative medication that is not prohibited </a:t>
          </a:r>
        </a:p>
      </dgm:t>
    </dgm:pt>
    <dgm:pt modelId="{218F1505-E233-4279-A5F2-E3E1169196DE}" type="parTrans" cxnId="{47EEDBA8-769E-4B33-A5D9-6A25280E37E2}">
      <dgm:prSet/>
      <dgm:spPr/>
      <dgm:t>
        <a:bodyPr/>
        <a:lstStyle/>
        <a:p>
          <a:endParaRPr lang="en-US"/>
        </a:p>
      </dgm:t>
    </dgm:pt>
    <dgm:pt modelId="{A5F84F4F-B927-47EF-845E-FDF9BA5115FD}" type="sibTrans" cxnId="{47EEDBA8-769E-4B33-A5D9-6A25280E37E2}">
      <dgm:prSet/>
      <dgm:spPr/>
      <dgm:t>
        <a:bodyPr/>
        <a:lstStyle/>
        <a:p>
          <a:endParaRPr lang="en-US"/>
        </a:p>
      </dgm:t>
    </dgm:pt>
    <dgm:pt modelId="{5A77BE50-01AA-4AB6-86F6-5519801FF25D}">
      <dgm:prSet/>
      <dgm:spPr/>
      <dgm:t>
        <a:bodyPr/>
        <a:lstStyle/>
        <a:p>
          <a:r>
            <a:rPr lang="en-US"/>
            <a:t>Confirmation that with holding the medication would be detrimental  to your health and well being</a:t>
          </a:r>
        </a:p>
      </dgm:t>
    </dgm:pt>
    <dgm:pt modelId="{276AB60C-12D0-43B5-9426-CE677DFB1D72}" type="parTrans" cxnId="{4BD3FC5D-052A-4811-9D30-EB46C9EF01AA}">
      <dgm:prSet/>
      <dgm:spPr/>
      <dgm:t>
        <a:bodyPr/>
        <a:lstStyle/>
        <a:p>
          <a:endParaRPr lang="en-US"/>
        </a:p>
      </dgm:t>
    </dgm:pt>
    <dgm:pt modelId="{56D94127-4894-4A2B-B93B-BA66EAA97A36}" type="sibTrans" cxnId="{4BD3FC5D-052A-4811-9D30-EB46C9EF01AA}">
      <dgm:prSet/>
      <dgm:spPr/>
      <dgm:t>
        <a:bodyPr/>
        <a:lstStyle/>
        <a:p>
          <a:endParaRPr lang="en-US"/>
        </a:p>
      </dgm:t>
    </dgm:pt>
    <dgm:pt modelId="{2CAC8273-BBB2-4C3D-9C27-6D0E0017BF70}">
      <dgm:prSet/>
      <dgm:spPr/>
      <dgm:t>
        <a:bodyPr/>
        <a:lstStyle/>
        <a:p>
          <a:r>
            <a:rPr lang="en-US"/>
            <a:t>Confirmation that treatment is not performance enhancing to give an unfair advantage over competitors</a:t>
          </a:r>
        </a:p>
      </dgm:t>
    </dgm:pt>
    <dgm:pt modelId="{5DB27DDC-FFAA-4003-ACF0-24591DE6C15D}" type="parTrans" cxnId="{A9EFD8ED-95C6-4120-BC45-B1E3F10BE2DF}">
      <dgm:prSet/>
      <dgm:spPr/>
      <dgm:t>
        <a:bodyPr/>
        <a:lstStyle/>
        <a:p>
          <a:endParaRPr lang="en-US"/>
        </a:p>
      </dgm:t>
    </dgm:pt>
    <dgm:pt modelId="{2136D259-F1B5-4738-99F2-B78454306BCA}" type="sibTrans" cxnId="{A9EFD8ED-95C6-4120-BC45-B1E3F10BE2DF}">
      <dgm:prSet/>
      <dgm:spPr/>
      <dgm:t>
        <a:bodyPr/>
        <a:lstStyle/>
        <a:p>
          <a:endParaRPr lang="en-US"/>
        </a:p>
      </dgm:t>
    </dgm:pt>
    <dgm:pt modelId="{2B6C8B3D-C470-489A-8A99-FC4C4CDA9A7A}" type="pres">
      <dgm:prSet presAssocID="{FFF87F78-8059-4AD6-BDEF-6C42E3DE358C}" presName="root" presStyleCnt="0">
        <dgm:presLayoutVars>
          <dgm:dir/>
          <dgm:resizeHandles val="exact"/>
        </dgm:presLayoutVars>
      </dgm:prSet>
      <dgm:spPr/>
    </dgm:pt>
    <dgm:pt modelId="{89635FC0-58EE-4BC6-B9F3-A5C0549B9B03}" type="pres">
      <dgm:prSet presAssocID="{337BE276-3C4C-4302-B01B-8E43E2128596}" presName="compNode" presStyleCnt="0"/>
      <dgm:spPr/>
    </dgm:pt>
    <dgm:pt modelId="{A4252485-3BF7-4231-B391-991D4E7260F8}" type="pres">
      <dgm:prSet presAssocID="{337BE276-3C4C-4302-B01B-8E43E2128596}" presName="bgRect" presStyleLbl="bgShp" presStyleIdx="0" presStyleCnt="4"/>
      <dgm:spPr/>
    </dgm:pt>
    <dgm:pt modelId="{93635B92-2019-457E-BC7B-1126B65B1345}" type="pres">
      <dgm:prSet presAssocID="{337BE276-3C4C-4302-B01B-8E43E212859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eedle"/>
        </a:ext>
      </dgm:extLst>
    </dgm:pt>
    <dgm:pt modelId="{0290C51D-8D79-4973-A018-B56A31297807}" type="pres">
      <dgm:prSet presAssocID="{337BE276-3C4C-4302-B01B-8E43E2128596}" presName="spaceRect" presStyleCnt="0"/>
      <dgm:spPr/>
    </dgm:pt>
    <dgm:pt modelId="{2C53F25A-E2D2-4540-8D1D-B3A301ADD741}" type="pres">
      <dgm:prSet presAssocID="{337BE276-3C4C-4302-B01B-8E43E2128596}" presName="parTx" presStyleLbl="revTx" presStyleIdx="0" presStyleCnt="4">
        <dgm:presLayoutVars>
          <dgm:chMax val="0"/>
          <dgm:chPref val="0"/>
        </dgm:presLayoutVars>
      </dgm:prSet>
      <dgm:spPr/>
    </dgm:pt>
    <dgm:pt modelId="{50D61562-C509-4089-8381-244B43758EF1}" type="pres">
      <dgm:prSet presAssocID="{7509F912-CEE1-41D2-831C-E559F1794723}" presName="sibTrans" presStyleCnt="0"/>
      <dgm:spPr/>
    </dgm:pt>
    <dgm:pt modelId="{A0288D0A-6A22-47CF-92BB-F0491F2D6D5B}" type="pres">
      <dgm:prSet presAssocID="{7AAC25EF-DF7D-48E1-B615-27200A74D0F8}" presName="compNode" presStyleCnt="0"/>
      <dgm:spPr/>
    </dgm:pt>
    <dgm:pt modelId="{C8B146EB-5704-464C-B50A-8C9AB3737C39}" type="pres">
      <dgm:prSet presAssocID="{7AAC25EF-DF7D-48E1-B615-27200A74D0F8}" presName="bgRect" presStyleLbl="bgShp" presStyleIdx="1" presStyleCnt="4"/>
      <dgm:spPr/>
    </dgm:pt>
    <dgm:pt modelId="{E2CEE9A4-0CEF-45BD-86E4-03FD154934CC}" type="pres">
      <dgm:prSet presAssocID="{7AAC25EF-DF7D-48E1-B615-27200A74D0F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ose"/>
        </a:ext>
      </dgm:extLst>
    </dgm:pt>
    <dgm:pt modelId="{0B6066FE-931F-4707-BCB1-E88326CE43B1}" type="pres">
      <dgm:prSet presAssocID="{7AAC25EF-DF7D-48E1-B615-27200A74D0F8}" presName="spaceRect" presStyleCnt="0"/>
      <dgm:spPr/>
    </dgm:pt>
    <dgm:pt modelId="{BEA89DF7-942B-47AF-B99B-EFC4BC786335}" type="pres">
      <dgm:prSet presAssocID="{7AAC25EF-DF7D-48E1-B615-27200A74D0F8}" presName="parTx" presStyleLbl="revTx" presStyleIdx="1" presStyleCnt="4">
        <dgm:presLayoutVars>
          <dgm:chMax val="0"/>
          <dgm:chPref val="0"/>
        </dgm:presLayoutVars>
      </dgm:prSet>
      <dgm:spPr/>
    </dgm:pt>
    <dgm:pt modelId="{777FA989-EEC3-4B86-B97F-DDEA9180AD9D}" type="pres">
      <dgm:prSet presAssocID="{A5F84F4F-B927-47EF-845E-FDF9BA5115FD}" presName="sibTrans" presStyleCnt="0"/>
      <dgm:spPr/>
    </dgm:pt>
    <dgm:pt modelId="{EEE8E8A7-9BE6-478E-BA8B-BA9CAD825979}" type="pres">
      <dgm:prSet presAssocID="{5A77BE50-01AA-4AB6-86F6-5519801FF25D}" presName="compNode" presStyleCnt="0"/>
      <dgm:spPr/>
    </dgm:pt>
    <dgm:pt modelId="{8A4670CA-1D68-4D48-9FAC-12557758D60D}" type="pres">
      <dgm:prSet presAssocID="{5A77BE50-01AA-4AB6-86F6-5519801FF25D}" presName="bgRect" presStyleLbl="bgShp" presStyleIdx="2" presStyleCnt="4"/>
      <dgm:spPr/>
    </dgm:pt>
    <dgm:pt modelId="{F4E574C6-46F8-4DB9-930A-6E35656351CD}" type="pres">
      <dgm:prSet presAssocID="{5A77BE50-01AA-4AB6-86F6-5519801FF25D}"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ethoscope"/>
        </a:ext>
      </dgm:extLst>
    </dgm:pt>
    <dgm:pt modelId="{98113638-3873-4F6C-A17B-5B5A489304BD}" type="pres">
      <dgm:prSet presAssocID="{5A77BE50-01AA-4AB6-86F6-5519801FF25D}" presName="spaceRect" presStyleCnt="0"/>
      <dgm:spPr/>
    </dgm:pt>
    <dgm:pt modelId="{E8CB0815-7805-4CBD-A452-D62F7811D6A0}" type="pres">
      <dgm:prSet presAssocID="{5A77BE50-01AA-4AB6-86F6-5519801FF25D}" presName="parTx" presStyleLbl="revTx" presStyleIdx="2" presStyleCnt="4">
        <dgm:presLayoutVars>
          <dgm:chMax val="0"/>
          <dgm:chPref val="0"/>
        </dgm:presLayoutVars>
      </dgm:prSet>
      <dgm:spPr/>
    </dgm:pt>
    <dgm:pt modelId="{7C00DC91-D9A7-4F07-B403-830A4DF23128}" type="pres">
      <dgm:prSet presAssocID="{56D94127-4894-4A2B-B93B-BA66EAA97A36}" presName="sibTrans" presStyleCnt="0"/>
      <dgm:spPr/>
    </dgm:pt>
    <dgm:pt modelId="{5E413FA2-7771-4838-8002-BC7ED45E13A6}" type="pres">
      <dgm:prSet presAssocID="{2CAC8273-BBB2-4C3D-9C27-6D0E0017BF70}" presName="compNode" presStyleCnt="0"/>
      <dgm:spPr/>
    </dgm:pt>
    <dgm:pt modelId="{304A3B05-0120-4ADD-A9AB-F983F964EFC3}" type="pres">
      <dgm:prSet presAssocID="{2CAC8273-BBB2-4C3D-9C27-6D0E0017BF70}" presName="bgRect" presStyleLbl="bgShp" presStyleIdx="3" presStyleCnt="4"/>
      <dgm:spPr/>
    </dgm:pt>
    <dgm:pt modelId="{DF2DA68D-350D-4D88-9943-68A47538B49B}" type="pres">
      <dgm:prSet presAssocID="{2CAC8273-BBB2-4C3D-9C27-6D0E0017BF7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70B65CA4-9762-4AE5-953B-589B4FC2350C}" type="pres">
      <dgm:prSet presAssocID="{2CAC8273-BBB2-4C3D-9C27-6D0E0017BF70}" presName="spaceRect" presStyleCnt="0"/>
      <dgm:spPr/>
    </dgm:pt>
    <dgm:pt modelId="{307511FE-BC33-43F8-A442-44C8862A1BB3}" type="pres">
      <dgm:prSet presAssocID="{2CAC8273-BBB2-4C3D-9C27-6D0E0017BF70}" presName="parTx" presStyleLbl="revTx" presStyleIdx="3" presStyleCnt="4">
        <dgm:presLayoutVars>
          <dgm:chMax val="0"/>
          <dgm:chPref val="0"/>
        </dgm:presLayoutVars>
      </dgm:prSet>
      <dgm:spPr/>
    </dgm:pt>
  </dgm:ptLst>
  <dgm:cxnLst>
    <dgm:cxn modelId="{6EE7A23B-E54F-4E99-AD2B-1BE34CA7BF0F}" type="presOf" srcId="{FFF87F78-8059-4AD6-BDEF-6C42E3DE358C}" destId="{2B6C8B3D-C470-489A-8A99-FC4C4CDA9A7A}" srcOrd="0" destOrd="0" presId="urn:microsoft.com/office/officeart/2018/2/layout/IconVerticalSolidList"/>
    <dgm:cxn modelId="{C0CDCA4C-B4F0-4D5D-9F1F-2873DA6D4D2D}" type="presOf" srcId="{2CAC8273-BBB2-4C3D-9C27-6D0E0017BF70}" destId="{307511FE-BC33-43F8-A442-44C8862A1BB3}" srcOrd="0" destOrd="0" presId="urn:microsoft.com/office/officeart/2018/2/layout/IconVerticalSolidList"/>
    <dgm:cxn modelId="{654F8852-CB2B-452A-9C8F-85895AD11142}" type="presOf" srcId="{7AAC25EF-DF7D-48E1-B615-27200A74D0F8}" destId="{BEA89DF7-942B-47AF-B99B-EFC4BC786335}" srcOrd="0" destOrd="0" presId="urn:microsoft.com/office/officeart/2018/2/layout/IconVerticalSolidList"/>
    <dgm:cxn modelId="{4BD3FC5D-052A-4811-9D30-EB46C9EF01AA}" srcId="{FFF87F78-8059-4AD6-BDEF-6C42E3DE358C}" destId="{5A77BE50-01AA-4AB6-86F6-5519801FF25D}" srcOrd="2" destOrd="0" parTransId="{276AB60C-12D0-43B5-9426-CE677DFB1D72}" sibTransId="{56D94127-4894-4A2B-B93B-BA66EAA97A36}"/>
    <dgm:cxn modelId="{3F124761-69CA-4FD9-8250-B0E5CEB33267}" type="presOf" srcId="{5A77BE50-01AA-4AB6-86F6-5519801FF25D}" destId="{E8CB0815-7805-4CBD-A452-D62F7811D6A0}" srcOrd="0" destOrd="0" presId="urn:microsoft.com/office/officeart/2018/2/layout/IconVerticalSolidList"/>
    <dgm:cxn modelId="{47EEDBA8-769E-4B33-A5D9-6A25280E37E2}" srcId="{FFF87F78-8059-4AD6-BDEF-6C42E3DE358C}" destId="{7AAC25EF-DF7D-48E1-B615-27200A74D0F8}" srcOrd="1" destOrd="0" parTransId="{218F1505-E233-4279-A5F2-E3E1169196DE}" sibTransId="{A5F84F4F-B927-47EF-845E-FDF9BA5115FD}"/>
    <dgm:cxn modelId="{E75350CC-D619-40E9-BE66-8237D3A107CB}" type="presOf" srcId="{337BE276-3C4C-4302-B01B-8E43E2128596}" destId="{2C53F25A-E2D2-4540-8D1D-B3A301ADD741}" srcOrd="0" destOrd="0" presId="urn:microsoft.com/office/officeart/2018/2/layout/IconVerticalSolidList"/>
    <dgm:cxn modelId="{A9EFD8ED-95C6-4120-BC45-B1E3F10BE2DF}" srcId="{FFF87F78-8059-4AD6-BDEF-6C42E3DE358C}" destId="{2CAC8273-BBB2-4C3D-9C27-6D0E0017BF70}" srcOrd="3" destOrd="0" parTransId="{5DB27DDC-FFAA-4003-ACF0-24591DE6C15D}" sibTransId="{2136D259-F1B5-4738-99F2-B78454306BCA}"/>
    <dgm:cxn modelId="{690A0BFD-33DC-447F-A2F5-84F9F5FFB9AA}" srcId="{FFF87F78-8059-4AD6-BDEF-6C42E3DE358C}" destId="{337BE276-3C4C-4302-B01B-8E43E2128596}" srcOrd="0" destOrd="0" parTransId="{A38A0598-CA3E-40E1-91B3-B10987A5B4D2}" sibTransId="{7509F912-CEE1-41D2-831C-E559F1794723}"/>
    <dgm:cxn modelId="{2C5D23C1-0A19-49DA-BB5C-D2EA1FC3070A}" type="presParOf" srcId="{2B6C8B3D-C470-489A-8A99-FC4C4CDA9A7A}" destId="{89635FC0-58EE-4BC6-B9F3-A5C0549B9B03}" srcOrd="0" destOrd="0" presId="urn:microsoft.com/office/officeart/2018/2/layout/IconVerticalSolidList"/>
    <dgm:cxn modelId="{EF076A5D-7E83-42EF-B5DA-941FD06A2895}" type="presParOf" srcId="{89635FC0-58EE-4BC6-B9F3-A5C0549B9B03}" destId="{A4252485-3BF7-4231-B391-991D4E7260F8}" srcOrd="0" destOrd="0" presId="urn:microsoft.com/office/officeart/2018/2/layout/IconVerticalSolidList"/>
    <dgm:cxn modelId="{24428537-508C-4ED0-956F-43EE4AA89DA1}" type="presParOf" srcId="{89635FC0-58EE-4BC6-B9F3-A5C0549B9B03}" destId="{93635B92-2019-457E-BC7B-1126B65B1345}" srcOrd="1" destOrd="0" presId="urn:microsoft.com/office/officeart/2018/2/layout/IconVerticalSolidList"/>
    <dgm:cxn modelId="{1A56FC45-23CD-4FAD-B706-3BF404EDBB36}" type="presParOf" srcId="{89635FC0-58EE-4BC6-B9F3-A5C0549B9B03}" destId="{0290C51D-8D79-4973-A018-B56A31297807}" srcOrd="2" destOrd="0" presId="urn:microsoft.com/office/officeart/2018/2/layout/IconVerticalSolidList"/>
    <dgm:cxn modelId="{265714B8-ED18-4D0E-910F-CCF17F11A12C}" type="presParOf" srcId="{89635FC0-58EE-4BC6-B9F3-A5C0549B9B03}" destId="{2C53F25A-E2D2-4540-8D1D-B3A301ADD741}" srcOrd="3" destOrd="0" presId="urn:microsoft.com/office/officeart/2018/2/layout/IconVerticalSolidList"/>
    <dgm:cxn modelId="{6DE4C965-0C36-44AE-A065-BD06EFFDB071}" type="presParOf" srcId="{2B6C8B3D-C470-489A-8A99-FC4C4CDA9A7A}" destId="{50D61562-C509-4089-8381-244B43758EF1}" srcOrd="1" destOrd="0" presId="urn:microsoft.com/office/officeart/2018/2/layout/IconVerticalSolidList"/>
    <dgm:cxn modelId="{EB49C4DD-CD7A-4B18-9F22-82FAEE6E7D72}" type="presParOf" srcId="{2B6C8B3D-C470-489A-8A99-FC4C4CDA9A7A}" destId="{A0288D0A-6A22-47CF-92BB-F0491F2D6D5B}" srcOrd="2" destOrd="0" presId="urn:microsoft.com/office/officeart/2018/2/layout/IconVerticalSolidList"/>
    <dgm:cxn modelId="{E38403C2-4E4B-4D0C-8328-CB9C3FB6EA0F}" type="presParOf" srcId="{A0288D0A-6A22-47CF-92BB-F0491F2D6D5B}" destId="{C8B146EB-5704-464C-B50A-8C9AB3737C39}" srcOrd="0" destOrd="0" presId="urn:microsoft.com/office/officeart/2018/2/layout/IconVerticalSolidList"/>
    <dgm:cxn modelId="{C14B52F9-F36B-4AAB-98EE-5B965DE28B13}" type="presParOf" srcId="{A0288D0A-6A22-47CF-92BB-F0491F2D6D5B}" destId="{E2CEE9A4-0CEF-45BD-86E4-03FD154934CC}" srcOrd="1" destOrd="0" presId="urn:microsoft.com/office/officeart/2018/2/layout/IconVerticalSolidList"/>
    <dgm:cxn modelId="{B2C99911-4F4C-41D0-A178-88129220C4FE}" type="presParOf" srcId="{A0288D0A-6A22-47CF-92BB-F0491F2D6D5B}" destId="{0B6066FE-931F-4707-BCB1-E88326CE43B1}" srcOrd="2" destOrd="0" presId="urn:microsoft.com/office/officeart/2018/2/layout/IconVerticalSolidList"/>
    <dgm:cxn modelId="{8CBED367-247C-4EB8-AD5D-AC4F2425DDEA}" type="presParOf" srcId="{A0288D0A-6A22-47CF-92BB-F0491F2D6D5B}" destId="{BEA89DF7-942B-47AF-B99B-EFC4BC786335}" srcOrd="3" destOrd="0" presId="urn:microsoft.com/office/officeart/2018/2/layout/IconVerticalSolidList"/>
    <dgm:cxn modelId="{5F93AE5B-CC35-4272-B9EE-52CDBD59B88A}" type="presParOf" srcId="{2B6C8B3D-C470-489A-8A99-FC4C4CDA9A7A}" destId="{777FA989-EEC3-4B86-B97F-DDEA9180AD9D}" srcOrd="3" destOrd="0" presId="urn:microsoft.com/office/officeart/2018/2/layout/IconVerticalSolidList"/>
    <dgm:cxn modelId="{6DA656A3-B867-4B5D-8333-41F0843426AB}" type="presParOf" srcId="{2B6C8B3D-C470-489A-8A99-FC4C4CDA9A7A}" destId="{EEE8E8A7-9BE6-478E-BA8B-BA9CAD825979}" srcOrd="4" destOrd="0" presId="urn:microsoft.com/office/officeart/2018/2/layout/IconVerticalSolidList"/>
    <dgm:cxn modelId="{B7C2FA45-B49D-4C84-8712-7E55D3F0770B}" type="presParOf" srcId="{EEE8E8A7-9BE6-478E-BA8B-BA9CAD825979}" destId="{8A4670CA-1D68-4D48-9FAC-12557758D60D}" srcOrd="0" destOrd="0" presId="urn:microsoft.com/office/officeart/2018/2/layout/IconVerticalSolidList"/>
    <dgm:cxn modelId="{10144F73-94C7-4CC5-9CEC-894518438AA7}" type="presParOf" srcId="{EEE8E8A7-9BE6-478E-BA8B-BA9CAD825979}" destId="{F4E574C6-46F8-4DB9-930A-6E35656351CD}" srcOrd="1" destOrd="0" presId="urn:microsoft.com/office/officeart/2018/2/layout/IconVerticalSolidList"/>
    <dgm:cxn modelId="{063C55D0-727C-406B-BFFD-862DC66F9FAC}" type="presParOf" srcId="{EEE8E8A7-9BE6-478E-BA8B-BA9CAD825979}" destId="{98113638-3873-4F6C-A17B-5B5A489304BD}" srcOrd="2" destOrd="0" presId="urn:microsoft.com/office/officeart/2018/2/layout/IconVerticalSolidList"/>
    <dgm:cxn modelId="{2CE122B1-4DB3-40C4-9DD3-4318191132FC}" type="presParOf" srcId="{EEE8E8A7-9BE6-478E-BA8B-BA9CAD825979}" destId="{E8CB0815-7805-4CBD-A452-D62F7811D6A0}" srcOrd="3" destOrd="0" presId="urn:microsoft.com/office/officeart/2018/2/layout/IconVerticalSolidList"/>
    <dgm:cxn modelId="{6628ED03-BFF0-460D-9335-794B59F6F286}" type="presParOf" srcId="{2B6C8B3D-C470-489A-8A99-FC4C4CDA9A7A}" destId="{7C00DC91-D9A7-4F07-B403-830A4DF23128}" srcOrd="5" destOrd="0" presId="urn:microsoft.com/office/officeart/2018/2/layout/IconVerticalSolidList"/>
    <dgm:cxn modelId="{27B265E8-C2E8-4251-A726-26C22084BD23}" type="presParOf" srcId="{2B6C8B3D-C470-489A-8A99-FC4C4CDA9A7A}" destId="{5E413FA2-7771-4838-8002-BC7ED45E13A6}" srcOrd="6" destOrd="0" presId="urn:microsoft.com/office/officeart/2018/2/layout/IconVerticalSolidList"/>
    <dgm:cxn modelId="{16F9714B-1B70-40B0-AC19-7E8E2F42F595}" type="presParOf" srcId="{5E413FA2-7771-4838-8002-BC7ED45E13A6}" destId="{304A3B05-0120-4ADD-A9AB-F983F964EFC3}" srcOrd="0" destOrd="0" presId="urn:microsoft.com/office/officeart/2018/2/layout/IconVerticalSolidList"/>
    <dgm:cxn modelId="{ACC756AF-B8D8-4EB2-9857-AEE2C3AF4631}" type="presParOf" srcId="{5E413FA2-7771-4838-8002-BC7ED45E13A6}" destId="{DF2DA68D-350D-4D88-9943-68A47538B49B}" srcOrd="1" destOrd="0" presId="urn:microsoft.com/office/officeart/2018/2/layout/IconVerticalSolidList"/>
    <dgm:cxn modelId="{614EC8B7-432B-4094-9AE7-324119997FAC}" type="presParOf" srcId="{5E413FA2-7771-4838-8002-BC7ED45E13A6}" destId="{70B65CA4-9762-4AE5-953B-589B4FC2350C}" srcOrd="2" destOrd="0" presId="urn:microsoft.com/office/officeart/2018/2/layout/IconVerticalSolidList"/>
    <dgm:cxn modelId="{95DCC675-9026-4DA3-A91A-44795DC8FBF2}" type="presParOf" srcId="{5E413FA2-7771-4838-8002-BC7ED45E13A6}" destId="{307511FE-BC33-43F8-A442-44C8862A1BB3}" srcOrd="3" destOrd="0" presId="urn:microsoft.com/office/officeart/2018/2/layout/IconVerticalSoli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22F4C34-FC95-42B9-9D6C-91224A29DCED}"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F353E001-1F40-4123-859E-5F7F27DFD528}">
      <dgm:prSet/>
      <dgm:spPr/>
      <dgm:t>
        <a:bodyPr/>
        <a:lstStyle/>
        <a:p>
          <a:r>
            <a:rPr lang="en-US"/>
            <a:t>The WADA webpage has helpful resources</a:t>
          </a:r>
        </a:p>
      </dgm:t>
    </dgm:pt>
    <dgm:pt modelId="{543AD6BD-5F43-4BA8-A85E-BF3B71B77470}" type="parTrans" cxnId="{D7F965EC-F943-4D26-9949-5CAD03A334B1}">
      <dgm:prSet/>
      <dgm:spPr/>
      <dgm:t>
        <a:bodyPr/>
        <a:lstStyle/>
        <a:p>
          <a:endParaRPr lang="en-US"/>
        </a:p>
      </dgm:t>
    </dgm:pt>
    <dgm:pt modelId="{F1044327-EF5A-437C-ACC8-AC309BD297B9}" type="sibTrans" cxnId="{D7F965EC-F943-4D26-9949-5CAD03A334B1}">
      <dgm:prSet/>
      <dgm:spPr/>
      <dgm:t>
        <a:bodyPr/>
        <a:lstStyle/>
        <a:p>
          <a:endParaRPr lang="en-US"/>
        </a:p>
      </dgm:t>
    </dgm:pt>
    <dgm:pt modelId="{A9DD53F5-FC00-4E25-922B-B00555E11D76}">
      <dgm:prSet/>
      <dgm:spPr/>
      <dgm:t>
        <a:bodyPr/>
        <a:lstStyle/>
        <a:p>
          <a:r>
            <a:rPr lang="en-US"/>
            <a:t>Physicians’ guidelines to TUE for several categories of illness</a:t>
          </a:r>
        </a:p>
      </dgm:t>
    </dgm:pt>
    <dgm:pt modelId="{48BE2D61-209B-47EE-BF4A-CC343CE32FA7}" type="parTrans" cxnId="{0BCBDD9D-E3C8-43A0-978F-0B92ACFE31E6}">
      <dgm:prSet/>
      <dgm:spPr/>
      <dgm:t>
        <a:bodyPr/>
        <a:lstStyle/>
        <a:p>
          <a:endParaRPr lang="en-US"/>
        </a:p>
      </dgm:t>
    </dgm:pt>
    <dgm:pt modelId="{F7E82304-B333-4DDA-804B-738E6604DC02}" type="sibTrans" cxnId="{0BCBDD9D-E3C8-43A0-978F-0B92ACFE31E6}">
      <dgm:prSet/>
      <dgm:spPr/>
      <dgm:t>
        <a:bodyPr/>
        <a:lstStyle/>
        <a:p>
          <a:endParaRPr lang="en-US"/>
        </a:p>
      </dgm:t>
    </dgm:pt>
    <dgm:pt modelId="{3DAB24DF-4647-455C-B95C-0ECB85DC950E}">
      <dgm:prSet/>
      <dgm:spPr/>
      <dgm:t>
        <a:bodyPr/>
        <a:lstStyle/>
        <a:p>
          <a:r>
            <a:rPr lang="en-US"/>
            <a:t>Check lists for applications</a:t>
          </a:r>
        </a:p>
      </dgm:t>
    </dgm:pt>
    <dgm:pt modelId="{72510D73-598C-4A57-82B7-98824F95AB34}" type="parTrans" cxnId="{0F144C91-7F29-4484-8692-5FD9BF1C45D6}">
      <dgm:prSet/>
      <dgm:spPr/>
      <dgm:t>
        <a:bodyPr/>
        <a:lstStyle/>
        <a:p>
          <a:endParaRPr lang="en-US"/>
        </a:p>
      </dgm:t>
    </dgm:pt>
    <dgm:pt modelId="{2482F259-0742-4698-B79A-4C3EE4A42273}" type="sibTrans" cxnId="{0F144C91-7F29-4484-8692-5FD9BF1C45D6}">
      <dgm:prSet/>
      <dgm:spPr/>
      <dgm:t>
        <a:bodyPr/>
        <a:lstStyle/>
        <a:p>
          <a:endParaRPr lang="en-US"/>
        </a:p>
      </dgm:t>
    </dgm:pt>
    <dgm:pt modelId="{35785605-DC51-4063-9514-412C2C694190}">
      <dgm:prSet/>
      <dgm:spPr/>
      <dgm:t>
        <a:bodyPr/>
        <a:lstStyle/>
        <a:p>
          <a:r>
            <a:rPr lang="en-US" dirty="0"/>
            <a:t>ADEL the WADA </a:t>
          </a:r>
          <a:r>
            <a:rPr lang="en-US" dirty="0" err="1"/>
            <a:t>elearning</a:t>
          </a:r>
          <a:r>
            <a:rPr lang="en-US" dirty="0"/>
            <a:t> platform has courses, information and video</a:t>
          </a:r>
        </a:p>
      </dgm:t>
    </dgm:pt>
    <dgm:pt modelId="{EDD0699D-7C2D-473D-89A7-2EE4C5048EFB}" type="parTrans" cxnId="{4135E227-B36C-4A34-9071-3478E0AE8841}">
      <dgm:prSet/>
      <dgm:spPr/>
      <dgm:t>
        <a:bodyPr/>
        <a:lstStyle/>
        <a:p>
          <a:endParaRPr lang="en-US"/>
        </a:p>
      </dgm:t>
    </dgm:pt>
    <dgm:pt modelId="{31026788-2A0F-41E5-BC80-A20BA502F79D}" type="sibTrans" cxnId="{4135E227-B36C-4A34-9071-3478E0AE8841}">
      <dgm:prSet/>
      <dgm:spPr/>
      <dgm:t>
        <a:bodyPr/>
        <a:lstStyle/>
        <a:p>
          <a:endParaRPr lang="en-US"/>
        </a:p>
      </dgm:t>
    </dgm:pt>
    <dgm:pt modelId="{9687CF66-7CF0-4E28-8334-2C24F2A49799}">
      <dgm:prSet/>
      <dgm:spPr/>
      <dgm:t>
        <a:bodyPr/>
        <a:lstStyle/>
        <a:p>
          <a:r>
            <a:rPr lang="en-US"/>
            <a:t>You need to login to ADEL to access the information</a:t>
          </a:r>
        </a:p>
      </dgm:t>
    </dgm:pt>
    <dgm:pt modelId="{9094DFA0-83FA-4F38-9192-530A2419BC2E}" type="parTrans" cxnId="{E892E54A-038A-4235-A0DF-A7298862CE04}">
      <dgm:prSet/>
      <dgm:spPr/>
      <dgm:t>
        <a:bodyPr/>
        <a:lstStyle/>
        <a:p>
          <a:endParaRPr lang="en-US"/>
        </a:p>
      </dgm:t>
    </dgm:pt>
    <dgm:pt modelId="{0F87BCE6-8E81-4994-87DE-0F3A99AEF7AD}" type="sibTrans" cxnId="{E892E54A-038A-4235-A0DF-A7298862CE04}">
      <dgm:prSet/>
      <dgm:spPr/>
      <dgm:t>
        <a:bodyPr/>
        <a:lstStyle/>
        <a:p>
          <a:endParaRPr lang="en-US"/>
        </a:p>
      </dgm:t>
    </dgm:pt>
    <dgm:pt modelId="{EFD98B92-C2DB-44F7-A6E3-65DCFE3E96DB}">
      <dgm:prSet/>
      <dgm:spPr/>
      <dgm:t>
        <a:bodyPr/>
        <a:lstStyle/>
        <a:p>
          <a:r>
            <a:rPr lang="en-US"/>
            <a:t>If you don’t have an ADEL account you can easily create one</a:t>
          </a:r>
        </a:p>
      </dgm:t>
    </dgm:pt>
    <dgm:pt modelId="{A555B1D6-50A6-45C3-B1FB-40DD1A70FF0F}" type="parTrans" cxnId="{4FB370A7-80FE-4D68-ADD5-1EF2955810C3}">
      <dgm:prSet/>
      <dgm:spPr/>
      <dgm:t>
        <a:bodyPr/>
        <a:lstStyle/>
        <a:p>
          <a:endParaRPr lang="en-US"/>
        </a:p>
      </dgm:t>
    </dgm:pt>
    <dgm:pt modelId="{4711BE19-24FB-4C36-8A07-C9D2C6B348E1}" type="sibTrans" cxnId="{4FB370A7-80FE-4D68-ADD5-1EF2955810C3}">
      <dgm:prSet/>
      <dgm:spPr/>
      <dgm:t>
        <a:bodyPr/>
        <a:lstStyle/>
        <a:p>
          <a:endParaRPr lang="en-US"/>
        </a:p>
      </dgm:t>
    </dgm:pt>
    <dgm:pt modelId="{A61BCA1D-A6C5-404B-B0B0-7FBC33439E8A}" type="pres">
      <dgm:prSet presAssocID="{722F4C34-FC95-42B9-9D6C-91224A29DCED}" presName="Name0" presStyleCnt="0">
        <dgm:presLayoutVars>
          <dgm:dir/>
          <dgm:animLvl val="lvl"/>
          <dgm:resizeHandles val="exact"/>
        </dgm:presLayoutVars>
      </dgm:prSet>
      <dgm:spPr/>
    </dgm:pt>
    <dgm:pt modelId="{62CF8668-7D76-2D44-AAD2-E9434D267F94}" type="pres">
      <dgm:prSet presAssocID="{F353E001-1F40-4123-859E-5F7F27DFD528}" presName="linNode" presStyleCnt="0"/>
      <dgm:spPr/>
    </dgm:pt>
    <dgm:pt modelId="{5B33F779-F7C3-8846-BB93-FEA4D5D00C9C}" type="pres">
      <dgm:prSet presAssocID="{F353E001-1F40-4123-859E-5F7F27DFD528}" presName="parentText" presStyleLbl="node1" presStyleIdx="0" presStyleCnt="2">
        <dgm:presLayoutVars>
          <dgm:chMax val="1"/>
          <dgm:bulletEnabled val="1"/>
        </dgm:presLayoutVars>
      </dgm:prSet>
      <dgm:spPr/>
    </dgm:pt>
    <dgm:pt modelId="{2641A413-E880-C14C-91B0-82FED6669D37}" type="pres">
      <dgm:prSet presAssocID="{F353E001-1F40-4123-859E-5F7F27DFD528}" presName="descendantText" presStyleLbl="alignAccFollowNode1" presStyleIdx="0" presStyleCnt="2">
        <dgm:presLayoutVars>
          <dgm:bulletEnabled val="1"/>
        </dgm:presLayoutVars>
      </dgm:prSet>
      <dgm:spPr/>
    </dgm:pt>
    <dgm:pt modelId="{77DCC980-353B-F344-8A0C-82E0EEADC211}" type="pres">
      <dgm:prSet presAssocID="{F1044327-EF5A-437C-ACC8-AC309BD297B9}" presName="sp" presStyleCnt="0"/>
      <dgm:spPr/>
    </dgm:pt>
    <dgm:pt modelId="{506C3D9D-37A4-D34A-A207-C3549098305E}" type="pres">
      <dgm:prSet presAssocID="{35785605-DC51-4063-9514-412C2C694190}" presName="linNode" presStyleCnt="0"/>
      <dgm:spPr/>
    </dgm:pt>
    <dgm:pt modelId="{4F9995BE-9D91-EC4A-8930-9AD42EEB3BB3}" type="pres">
      <dgm:prSet presAssocID="{35785605-DC51-4063-9514-412C2C694190}" presName="parentText" presStyleLbl="node1" presStyleIdx="1" presStyleCnt="2">
        <dgm:presLayoutVars>
          <dgm:chMax val="1"/>
          <dgm:bulletEnabled val="1"/>
        </dgm:presLayoutVars>
      </dgm:prSet>
      <dgm:spPr/>
    </dgm:pt>
    <dgm:pt modelId="{C9A27312-D709-A94D-A958-98B9417E32A0}" type="pres">
      <dgm:prSet presAssocID="{35785605-DC51-4063-9514-412C2C694190}" presName="descendantText" presStyleLbl="alignAccFollowNode1" presStyleIdx="1" presStyleCnt="2">
        <dgm:presLayoutVars>
          <dgm:bulletEnabled val="1"/>
        </dgm:presLayoutVars>
      </dgm:prSet>
      <dgm:spPr/>
    </dgm:pt>
  </dgm:ptLst>
  <dgm:cxnLst>
    <dgm:cxn modelId="{D638610C-76F7-9447-B390-06CDFAD6ED7B}" type="presOf" srcId="{35785605-DC51-4063-9514-412C2C694190}" destId="{4F9995BE-9D91-EC4A-8930-9AD42EEB3BB3}" srcOrd="0" destOrd="0" presId="urn:microsoft.com/office/officeart/2005/8/layout/vList5"/>
    <dgm:cxn modelId="{16B33A17-1CE8-6249-A2D4-E929CAAF3B61}" type="presOf" srcId="{3DAB24DF-4647-455C-B95C-0ECB85DC950E}" destId="{2641A413-E880-C14C-91B0-82FED6669D37}" srcOrd="0" destOrd="1" presId="urn:microsoft.com/office/officeart/2005/8/layout/vList5"/>
    <dgm:cxn modelId="{4135E227-B36C-4A34-9071-3478E0AE8841}" srcId="{722F4C34-FC95-42B9-9D6C-91224A29DCED}" destId="{35785605-DC51-4063-9514-412C2C694190}" srcOrd="1" destOrd="0" parTransId="{EDD0699D-7C2D-473D-89A7-2EE4C5048EFB}" sibTransId="{31026788-2A0F-41E5-BC80-A20BA502F79D}"/>
    <dgm:cxn modelId="{57C1A828-6877-D74A-8BAD-7FE571E0BFB3}" type="presOf" srcId="{F353E001-1F40-4123-859E-5F7F27DFD528}" destId="{5B33F779-F7C3-8846-BB93-FEA4D5D00C9C}" srcOrd="0" destOrd="0" presId="urn:microsoft.com/office/officeart/2005/8/layout/vList5"/>
    <dgm:cxn modelId="{35D5532B-EC5C-8D40-BAF4-E01C340FDD8C}" type="presOf" srcId="{722F4C34-FC95-42B9-9D6C-91224A29DCED}" destId="{A61BCA1D-A6C5-404B-B0B0-7FBC33439E8A}" srcOrd="0" destOrd="0" presId="urn:microsoft.com/office/officeart/2005/8/layout/vList5"/>
    <dgm:cxn modelId="{E892E54A-038A-4235-A0DF-A7298862CE04}" srcId="{35785605-DC51-4063-9514-412C2C694190}" destId="{9687CF66-7CF0-4E28-8334-2C24F2A49799}" srcOrd="0" destOrd="0" parTransId="{9094DFA0-83FA-4F38-9192-530A2419BC2E}" sibTransId="{0F87BCE6-8E81-4994-87DE-0F3A99AEF7AD}"/>
    <dgm:cxn modelId="{C17DD160-F7A7-5F49-A4DE-EC9DD122EAB1}" type="presOf" srcId="{EFD98B92-C2DB-44F7-A6E3-65DCFE3E96DB}" destId="{C9A27312-D709-A94D-A958-98B9417E32A0}" srcOrd="0" destOrd="1" presId="urn:microsoft.com/office/officeart/2005/8/layout/vList5"/>
    <dgm:cxn modelId="{0F144C91-7F29-4484-8692-5FD9BF1C45D6}" srcId="{F353E001-1F40-4123-859E-5F7F27DFD528}" destId="{3DAB24DF-4647-455C-B95C-0ECB85DC950E}" srcOrd="1" destOrd="0" parTransId="{72510D73-598C-4A57-82B7-98824F95AB34}" sibTransId="{2482F259-0742-4698-B79A-4C3EE4A42273}"/>
    <dgm:cxn modelId="{0BCBDD9D-E3C8-43A0-978F-0B92ACFE31E6}" srcId="{F353E001-1F40-4123-859E-5F7F27DFD528}" destId="{A9DD53F5-FC00-4E25-922B-B00555E11D76}" srcOrd="0" destOrd="0" parTransId="{48BE2D61-209B-47EE-BF4A-CC343CE32FA7}" sibTransId="{F7E82304-B333-4DDA-804B-738E6604DC02}"/>
    <dgm:cxn modelId="{4FB370A7-80FE-4D68-ADD5-1EF2955810C3}" srcId="{35785605-DC51-4063-9514-412C2C694190}" destId="{EFD98B92-C2DB-44F7-A6E3-65DCFE3E96DB}" srcOrd="1" destOrd="0" parTransId="{A555B1D6-50A6-45C3-B1FB-40DD1A70FF0F}" sibTransId="{4711BE19-24FB-4C36-8A07-C9D2C6B348E1}"/>
    <dgm:cxn modelId="{761420A9-3956-404C-8966-5C5FA53E9E0C}" type="presOf" srcId="{9687CF66-7CF0-4E28-8334-2C24F2A49799}" destId="{C9A27312-D709-A94D-A958-98B9417E32A0}" srcOrd="0" destOrd="0" presId="urn:microsoft.com/office/officeart/2005/8/layout/vList5"/>
    <dgm:cxn modelId="{7188D7CD-2A56-D54F-B6FF-36E9E4E3841B}" type="presOf" srcId="{A9DD53F5-FC00-4E25-922B-B00555E11D76}" destId="{2641A413-E880-C14C-91B0-82FED6669D37}" srcOrd="0" destOrd="0" presId="urn:microsoft.com/office/officeart/2005/8/layout/vList5"/>
    <dgm:cxn modelId="{D7F965EC-F943-4D26-9949-5CAD03A334B1}" srcId="{722F4C34-FC95-42B9-9D6C-91224A29DCED}" destId="{F353E001-1F40-4123-859E-5F7F27DFD528}" srcOrd="0" destOrd="0" parTransId="{543AD6BD-5F43-4BA8-A85E-BF3B71B77470}" sibTransId="{F1044327-EF5A-437C-ACC8-AC309BD297B9}"/>
    <dgm:cxn modelId="{2386694F-5A08-884E-91F7-FA4E6CCA0C85}" type="presParOf" srcId="{A61BCA1D-A6C5-404B-B0B0-7FBC33439E8A}" destId="{62CF8668-7D76-2D44-AAD2-E9434D267F94}" srcOrd="0" destOrd="0" presId="urn:microsoft.com/office/officeart/2005/8/layout/vList5"/>
    <dgm:cxn modelId="{8F029BA9-7BC0-F64A-9553-D6EF4FF6A248}" type="presParOf" srcId="{62CF8668-7D76-2D44-AAD2-E9434D267F94}" destId="{5B33F779-F7C3-8846-BB93-FEA4D5D00C9C}" srcOrd="0" destOrd="0" presId="urn:microsoft.com/office/officeart/2005/8/layout/vList5"/>
    <dgm:cxn modelId="{126ED5C6-BDF7-CD49-9687-2984EF4EF322}" type="presParOf" srcId="{62CF8668-7D76-2D44-AAD2-E9434D267F94}" destId="{2641A413-E880-C14C-91B0-82FED6669D37}" srcOrd="1" destOrd="0" presId="urn:microsoft.com/office/officeart/2005/8/layout/vList5"/>
    <dgm:cxn modelId="{B61011E0-4955-1447-9F50-195B90491328}" type="presParOf" srcId="{A61BCA1D-A6C5-404B-B0B0-7FBC33439E8A}" destId="{77DCC980-353B-F344-8A0C-82E0EEADC211}" srcOrd="1" destOrd="0" presId="urn:microsoft.com/office/officeart/2005/8/layout/vList5"/>
    <dgm:cxn modelId="{CE58764E-6405-A44F-8F5D-7E4813780223}" type="presParOf" srcId="{A61BCA1D-A6C5-404B-B0B0-7FBC33439E8A}" destId="{506C3D9D-37A4-D34A-A207-C3549098305E}" srcOrd="2" destOrd="0" presId="urn:microsoft.com/office/officeart/2005/8/layout/vList5"/>
    <dgm:cxn modelId="{512716F4-614E-5248-BAB4-D4DC64C6E463}" type="presParOf" srcId="{506C3D9D-37A4-D34A-A207-C3549098305E}" destId="{4F9995BE-9D91-EC4A-8930-9AD42EEB3BB3}" srcOrd="0" destOrd="0" presId="urn:microsoft.com/office/officeart/2005/8/layout/vList5"/>
    <dgm:cxn modelId="{1CAFB158-2ACF-5A42-86D0-B5D129AFFE9F}" type="presParOf" srcId="{506C3D9D-37A4-D34A-A207-C3549098305E}" destId="{C9A27312-D709-A94D-A958-98B9417E32A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7A28C58-D004-41CE-8D4E-7E5179DD9496}" type="doc">
      <dgm:prSet loTypeId="urn:microsoft.com/office/officeart/2016/7/layout/BasicLinearProcessNumbered" loCatId="process" qsTypeId="urn:microsoft.com/office/officeart/2005/8/quickstyle/simple2" qsCatId="simple" csTypeId="urn:microsoft.com/office/officeart/2005/8/colors/colorful2" csCatId="colorful"/>
      <dgm:spPr/>
      <dgm:t>
        <a:bodyPr/>
        <a:lstStyle/>
        <a:p>
          <a:endParaRPr lang="en-US"/>
        </a:p>
      </dgm:t>
    </dgm:pt>
    <dgm:pt modelId="{88AF5C0B-A0E6-4E28-A2BF-DE4BC7874A02}">
      <dgm:prSet/>
      <dgm:spPr/>
      <dgm:t>
        <a:bodyPr/>
        <a:lstStyle/>
        <a:p>
          <a:r>
            <a:rPr lang="en-US"/>
            <a:t>Download the application form from World Skate webpage or from ADAMS</a:t>
          </a:r>
        </a:p>
      </dgm:t>
    </dgm:pt>
    <dgm:pt modelId="{479247A9-4B98-46FF-9A20-F58D1EE05041}" type="parTrans" cxnId="{45A995DE-B1CA-4A68-AF8A-1B70FD9A8D9A}">
      <dgm:prSet/>
      <dgm:spPr/>
      <dgm:t>
        <a:bodyPr/>
        <a:lstStyle/>
        <a:p>
          <a:endParaRPr lang="en-US"/>
        </a:p>
      </dgm:t>
    </dgm:pt>
    <dgm:pt modelId="{AA274ED8-99D8-42CA-8506-7B380B0F9A9E}" type="sibTrans" cxnId="{45A995DE-B1CA-4A68-AF8A-1B70FD9A8D9A}">
      <dgm:prSet phldrT="1" phldr="0"/>
      <dgm:spPr/>
      <dgm:t>
        <a:bodyPr/>
        <a:lstStyle/>
        <a:p>
          <a:r>
            <a:rPr lang="en-US"/>
            <a:t>1</a:t>
          </a:r>
        </a:p>
      </dgm:t>
    </dgm:pt>
    <dgm:pt modelId="{379D64EF-7DF4-4525-AD34-464FC62DB35E}">
      <dgm:prSet/>
      <dgm:spPr/>
      <dgm:t>
        <a:bodyPr/>
        <a:lstStyle/>
        <a:p>
          <a:r>
            <a:rPr lang="en-US"/>
            <a:t>Fill in the athlete part</a:t>
          </a:r>
          <a:br>
            <a:rPr lang="en-US"/>
          </a:br>
          <a:endParaRPr lang="en-US"/>
        </a:p>
      </dgm:t>
    </dgm:pt>
    <dgm:pt modelId="{315F6C47-8A81-4DB7-ADF5-1BF8A661B2EF}" type="parTrans" cxnId="{E6FAB6A3-20BD-4096-B3D9-10A98A4ADB3C}">
      <dgm:prSet/>
      <dgm:spPr/>
      <dgm:t>
        <a:bodyPr/>
        <a:lstStyle/>
        <a:p>
          <a:endParaRPr lang="en-US"/>
        </a:p>
      </dgm:t>
    </dgm:pt>
    <dgm:pt modelId="{0D966FC5-4AED-4257-96E4-82B55CB5A482}" type="sibTrans" cxnId="{E6FAB6A3-20BD-4096-B3D9-10A98A4ADB3C}">
      <dgm:prSet phldrT="2" phldr="0"/>
      <dgm:spPr/>
      <dgm:t>
        <a:bodyPr/>
        <a:lstStyle/>
        <a:p>
          <a:r>
            <a:rPr lang="en-US"/>
            <a:t>2</a:t>
          </a:r>
        </a:p>
      </dgm:t>
    </dgm:pt>
    <dgm:pt modelId="{0F8ACD10-0626-4452-AD0A-00D3B7D26BED}">
      <dgm:prSet/>
      <dgm:spPr/>
      <dgm:t>
        <a:bodyPr/>
        <a:lstStyle/>
        <a:p>
          <a:r>
            <a:rPr lang="en-US"/>
            <a:t>Ask your doctor to fill in and sign the physician part</a:t>
          </a:r>
        </a:p>
      </dgm:t>
    </dgm:pt>
    <dgm:pt modelId="{9869ECC2-552A-471B-B750-44C7639F02F4}" type="parTrans" cxnId="{338C8BA9-FE74-4013-A874-E5EC66B87C00}">
      <dgm:prSet/>
      <dgm:spPr/>
      <dgm:t>
        <a:bodyPr/>
        <a:lstStyle/>
        <a:p>
          <a:endParaRPr lang="en-US"/>
        </a:p>
      </dgm:t>
    </dgm:pt>
    <dgm:pt modelId="{39643536-604E-4261-BB68-C050696AE618}" type="sibTrans" cxnId="{338C8BA9-FE74-4013-A874-E5EC66B87C00}">
      <dgm:prSet phldrT="3" phldr="0"/>
      <dgm:spPr/>
      <dgm:t>
        <a:bodyPr/>
        <a:lstStyle/>
        <a:p>
          <a:r>
            <a:rPr lang="en-US"/>
            <a:t>3</a:t>
          </a:r>
        </a:p>
      </dgm:t>
    </dgm:pt>
    <dgm:pt modelId="{A98024C7-4CC4-4843-B563-B2E0B31FD3DC}">
      <dgm:prSet/>
      <dgm:spPr/>
      <dgm:t>
        <a:bodyPr/>
        <a:lstStyle/>
        <a:p>
          <a:r>
            <a:rPr lang="en-US"/>
            <a:t>Sign the form and / or get your parent or guardian to sign it as well if you are under 18 years old</a:t>
          </a:r>
        </a:p>
      </dgm:t>
    </dgm:pt>
    <dgm:pt modelId="{1948CE4A-78F0-4A76-B131-B241835BA8A3}" type="parTrans" cxnId="{5024EBE0-0613-4A00-9DBE-1120B3916762}">
      <dgm:prSet/>
      <dgm:spPr/>
      <dgm:t>
        <a:bodyPr/>
        <a:lstStyle/>
        <a:p>
          <a:endParaRPr lang="en-US"/>
        </a:p>
      </dgm:t>
    </dgm:pt>
    <dgm:pt modelId="{20BED37F-70AE-4B79-879C-1444B0A8D53B}" type="sibTrans" cxnId="{5024EBE0-0613-4A00-9DBE-1120B3916762}">
      <dgm:prSet phldrT="4" phldr="0"/>
      <dgm:spPr/>
      <dgm:t>
        <a:bodyPr/>
        <a:lstStyle/>
        <a:p>
          <a:r>
            <a:rPr lang="en-US"/>
            <a:t>4</a:t>
          </a:r>
        </a:p>
      </dgm:t>
    </dgm:pt>
    <dgm:pt modelId="{A9D92CD3-4AC3-5443-A2F6-520FD2BDB8B5}" type="pres">
      <dgm:prSet presAssocID="{97A28C58-D004-41CE-8D4E-7E5179DD9496}" presName="Name0" presStyleCnt="0">
        <dgm:presLayoutVars>
          <dgm:animLvl val="lvl"/>
          <dgm:resizeHandles val="exact"/>
        </dgm:presLayoutVars>
      </dgm:prSet>
      <dgm:spPr/>
    </dgm:pt>
    <dgm:pt modelId="{10C87AA6-15DA-DD4D-A0A9-945DB25AF220}" type="pres">
      <dgm:prSet presAssocID="{88AF5C0B-A0E6-4E28-A2BF-DE4BC7874A02}" presName="compositeNode" presStyleCnt="0">
        <dgm:presLayoutVars>
          <dgm:bulletEnabled val="1"/>
        </dgm:presLayoutVars>
      </dgm:prSet>
      <dgm:spPr/>
    </dgm:pt>
    <dgm:pt modelId="{81721FB9-140A-904C-A2A5-253F7EF6AF7D}" type="pres">
      <dgm:prSet presAssocID="{88AF5C0B-A0E6-4E28-A2BF-DE4BC7874A02}" presName="bgRect" presStyleLbl="bgAccFollowNode1" presStyleIdx="0" presStyleCnt="4"/>
      <dgm:spPr/>
    </dgm:pt>
    <dgm:pt modelId="{FD20D6BA-4C81-9F48-8F6B-4341E4435640}" type="pres">
      <dgm:prSet presAssocID="{AA274ED8-99D8-42CA-8506-7B380B0F9A9E}" presName="sibTransNodeCircle" presStyleLbl="alignNode1" presStyleIdx="0" presStyleCnt="8">
        <dgm:presLayoutVars>
          <dgm:chMax val="0"/>
          <dgm:bulletEnabled/>
        </dgm:presLayoutVars>
      </dgm:prSet>
      <dgm:spPr/>
    </dgm:pt>
    <dgm:pt modelId="{BE08C847-706B-294C-BA1A-687AB9E13007}" type="pres">
      <dgm:prSet presAssocID="{88AF5C0B-A0E6-4E28-A2BF-DE4BC7874A02}" presName="bottomLine" presStyleLbl="alignNode1" presStyleIdx="1" presStyleCnt="8">
        <dgm:presLayoutVars/>
      </dgm:prSet>
      <dgm:spPr/>
    </dgm:pt>
    <dgm:pt modelId="{E1B2FDCC-8932-8D45-9BB4-CB1F2817F016}" type="pres">
      <dgm:prSet presAssocID="{88AF5C0B-A0E6-4E28-A2BF-DE4BC7874A02}" presName="nodeText" presStyleLbl="bgAccFollowNode1" presStyleIdx="0" presStyleCnt="4">
        <dgm:presLayoutVars>
          <dgm:bulletEnabled val="1"/>
        </dgm:presLayoutVars>
      </dgm:prSet>
      <dgm:spPr/>
    </dgm:pt>
    <dgm:pt modelId="{60DA11A1-E3F9-B542-AD0E-31A17779997E}" type="pres">
      <dgm:prSet presAssocID="{AA274ED8-99D8-42CA-8506-7B380B0F9A9E}" presName="sibTrans" presStyleCnt="0"/>
      <dgm:spPr/>
    </dgm:pt>
    <dgm:pt modelId="{2A3C7F7A-15ED-3043-8F66-4DD4A802AE00}" type="pres">
      <dgm:prSet presAssocID="{379D64EF-7DF4-4525-AD34-464FC62DB35E}" presName="compositeNode" presStyleCnt="0">
        <dgm:presLayoutVars>
          <dgm:bulletEnabled val="1"/>
        </dgm:presLayoutVars>
      </dgm:prSet>
      <dgm:spPr/>
    </dgm:pt>
    <dgm:pt modelId="{E5738BBA-8EA7-C642-94BD-D08706D0FB5C}" type="pres">
      <dgm:prSet presAssocID="{379D64EF-7DF4-4525-AD34-464FC62DB35E}" presName="bgRect" presStyleLbl="bgAccFollowNode1" presStyleIdx="1" presStyleCnt="4"/>
      <dgm:spPr/>
    </dgm:pt>
    <dgm:pt modelId="{28C97FA2-4FC7-D64D-A98A-79F3876A1651}" type="pres">
      <dgm:prSet presAssocID="{0D966FC5-4AED-4257-96E4-82B55CB5A482}" presName="sibTransNodeCircle" presStyleLbl="alignNode1" presStyleIdx="2" presStyleCnt="8">
        <dgm:presLayoutVars>
          <dgm:chMax val="0"/>
          <dgm:bulletEnabled/>
        </dgm:presLayoutVars>
      </dgm:prSet>
      <dgm:spPr/>
    </dgm:pt>
    <dgm:pt modelId="{10626149-CCC2-574C-B3FD-20C41C6899E2}" type="pres">
      <dgm:prSet presAssocID="{379D64EF-7DF4-4525-AD34-464FC62DB35E}" presName="bottomLine" presStyleLbl="alignNode1" presStyleIdx="3" presStyleCnt="8">
        <dgm:presLayoutVars/>
      </dgm:prSet>
      <dgm:spPr/>
    </dgm:pt>
    <dgm:pt modelId="{6F752EA9-8695-7C46-A37B-6E4743AD92C0}" type="pres">
      <dgm:prSet presAssocID="{379D64EF-7DF4-4525-AD34-464FC62DB35E}" presName="nodeText" presStyleLbl="bgAccFollowNode1" presStyleIdx="1" presStyleCnt="4">
        <dgm:presLayoutVars>
          <dgm:bulletEnabled val="1"/>
        </dgm:presLayoutVars>
      </dgm:prSet>
      <dgm:spPr/>
    </dgm:pt>
    <dgm:pt modelId="{95F036CA-0327-384C-9D9D-21C6BD667EE1}" type="pres">
      <dgm:prSet presAssocID="{0D966FC5-4AED-4257-96E4-82B55CB5A482}" presName="sibTrans" presStyleCnt="0"/>
      <dgm:spPr/>
    </dgm:pt>
    <dgm:pt modelId="{9568FD09-E729-3C48-86DE-DFC8898C0F8F}" type="pres">
      <dgm:prSet presAssocID="{0F8ACD10-0626-4452-AD0A-00D3B7D26BED}" presName="compositeNode" presStyleCnt="0">
        <dgm:presLayoutVars>
          <dgm:bulletEnabled val="1"/>
        </dgm:presLayoutVars>
      </dgm:prSet>
      <dgm:spPr/>
    </dgm:pt>
    <dgm:pt modelId="{A0F48808-3FC8-D648-8423-2D98475F72FD}" type="pres">
      <dgm:prSet presAssocID="{0F8ACD10-0626-4452-AD0A-00D3B7D26BED}" presName="bgRect" presStyleLbl="bgAccFollowNode1" presStyleIdx="2" presStyleCnt="4"/>
      <dgm:spPr/>
    </dgm:pt>
    <dgm:pt modelId="{61772505-C81C-2747-9016-11BA8C85FA2D}" type="pres">
      <dgm:prSet presAssocID="{39643536-604E-4261-BB68-C050696AE618}" presName="sibTransNodeCircle" presStyleLbl="alignNode1" presStyleIdx="4" presStyleCnt="8">
        <dgm:presLayoutVars>
          <dgm:chMax val="0"/>
          <dgm:bulletEnabled/>
        </dgm:presLayoutVars>
      </dgm:prSet>
      <dgm:spPr/>
    </dgm:pt>
    <dgm:pt modelId="{89EAC78E-9BD1-7643-BEB1-938412CE8D37}" type="pres">
      <dgm:prSet presAssocID="{0F8ACD10-0626-4452-AD0A-00D3B7D26BED}" presName="bottomLine" presStyleLbl="alignNode1" presStyleIdx="5" presStyleCnt="8">
        <dgm:presLayoutVars/>
      </dgm:prSet>
      <dgm:spPr/>
    </dgm:pt>
    <dgm:pt modelId="{A0C84EB2-8C37-5248-B597-6A44355FF4B2}" type="pres">
      <dgm:prSet presAssocID="{0F8ACD10-0626-4452-AD0A-00D3B7D26BED}" presName="nodeText" presStyleLbl="bgAccFollowNode1" presStyleIdx="2" presStyleCnt="4">
        <dgm:presLayoutVars>
          <dgm:bulletEnabled val="1"/>
        </dgm:presLayoutVars>
      </dgm:prSet>
      <dgm:spPr/>
    </dgm:pt>
    <dgm:pt modelId="{E9D840F2-283A-8B47-AEBC-F204E48D80D0}" type="pres">
      <dgm:prSet presAssocID="{39643536-604E-4261-BB68-C050696AE618}" presName="sibTrans" presStyleCnt="0"/>
      <dgm:spPr/>
    </dgm:pt>
    <dgm:pt modelId="{3BDF9ACC-0F56-524F-8FE3-605D16B4224B}" type="pres">
      <dgm:prSet presAssocID="{A98024C7-4CC4-4843-B563-B2E0B31FD3DC}" presName="compositeNode" presStyleCnt="0">
        <dgm:presLayoutVars>
          <dgm:bulletEnabled val="1"/>
        </dgm:presLayoutVars>
      </dgm:prSet>
      <dgm:spPr/>
    </dgm:pt>
    <dgm:pt modelId="{23169D83-FF5D-3E4B-87A2-0F0E40724363}" type="pres">
      <dgm:prSet presAssocID="{A98024C7-4CC4-4843-B563-B2E0B31FD3DC}" presName="bgRect" presStyleLbl="bgAccFollowNode1" presStyleIdx="3" presStyleCnt="4"/>
      <dgm:spPr/>
    </dgm:pt>
    <dgm:pt modelId="{F1315B12-C6B3-DA46-B673-713692EBBB95}" type="pres">
      <dgm:prSet presAssocID="{20BED37F-70AE-4B79-879C-1444B0A8D53B}" presName="sibTransNodeCircle" presStyleLbl="alignNode1" presStyleIdx="6" presStyleCnt="8">
        <dgm:presLayoutVars>
          <dgm:chMax val="0"/>
          <dgm:bulletEnabled/>
        </dgm:presLayoutVars>
      </dgm:prSet>
      <dgm:spPr/>
    </dgm:pt>
    <dgm:pt modelId="{16BAEC48-E758-5140-8DA0-579F87F311DB}" type="pres">
      <dgm:prSet presAssocID="{A98024C7-4CC4-4843-B563-B2E0B31FD3DC}" presName="bottomLine" presStyleLbl="alignNode1" presStyleIdx="7" presStyleCnt="8">
        <dgm:presLayoutVars/>
      </dgm:prSet>
      <dgm:spPr/>
    </dgm:pt>
    <dgm:pt modelId="{C125D7C9-903E-AC49-BCF7-A23D1CAB7D06}" type="pres">
      <dgm:prSet presAssocID="{A98024C7-4CC4-4843-B563-B2E0B31FD3DC}" presName="nodeText" presStyleLbl="bgAccFollowNode1" presStyleIdx="3" presStyleCnt="4">
        <dgm:presLayoutVars>
          <dgm:bulletEnabled val="1"/>
        </dgm:presLayoutVars>
      </dgm:prSet>
      <dgm:spPr/>
    </dgm:pt>
  </dgm:ptLst>
  <dgm:cxnLst>
    <dgm:cxn modelId="{CEC33C12-75AE-1A40-8916-8595434CB5E6}" type="presOf" srcId="{97A28C58-D004-41CE-8D4E-7E5179DD9496}" destId="{A9D92CD3-4AC3-5443-A2F6-520FD2BDB8B5}" srcOrd="0" destOrd="0" presId="urn:microsoft.com/office/officeart/2016/7/layout/BasicLinearProcessNumbered"/>
    <dgm:cxn modelId="{55E87721-9438-DA44-A4DC-535008428B4F}" type="presOf" srcId="{AA274ED8-99D8-42CA-8506-7B380B0F9A9E}" destId="{FD20D6BA-4C81-9F48-8F6B-4341E4435640}" srcOrd="0" destOrd="0" presId="urn:microsoft.com/office/officeart/2016/7/layout/BasicLinearProcessNumbered"/>
    <dgm:cxn modelId="{29DE5244-3C9C-3048-8C5C-053A4456AA42}" type="presOf" srcId="{88AF5C0B-A0E6-4E28-A2BF-DE4BC7874A02}" destId="{81721FB9-140A-904C-A2A5-253F7EF6AF7D}" srcOrd="0" destOrd="0" presId="urn:microsoft.com/office/officeart/2016/7/layout/BasicLinearProcessNumbered"/>
    <dgm:cxn modelId="{A1300D45-9FE9-3749-BEA8-30D339505522}" type="presOf" srcId="{379D64EF-7DF4-4525-AD34-464FC62DB35E}" destId="{6F752EA9-8695-7C46-A37B-6E4743AD92C0}" srcOrd="1" destOrd="0" presId="urn:microsoft.com/office/officeart/2016/7/layout/BasicLinearProcessNumbered"/>
    <dgm:cxn modelId="{97631B45-0BDD-A84A-B352-22C67CC29EBF}" type="presOf" srcId="{0F8ACD10-0626-4452-AD0A-00D3B7D26BED}" destId="{A0C84EB2-8C37-5248-B597-6A44355FF4B2}" srcOrd="1" destOrd="0" presId="urn:microsoft.com/office/officeart/2016/7/layout/BasicLinearProcessNumbered"/>
    <dgm:cxn modelId="{07D8B967-FDDA-4E43-9DD6-2B9346DB4B5B}" type="presOf" srcId="{A98024C7-4CC4-4843-B563-B2E0B31FD3DC}" destId="{23169D83-FF5D-3E4B-87A2-0F0E40724363}" srcOrd="0" destOrd="0" presId="urn:microsoft.com/office/officeart/2016/7/layout/BasicLinearProcessNumbered"/>
    <dgm:cxn modelId="{CBB2D880-72F0-1041-9851-EE8D04E4BC1E}" type="presOf" srcId="{0D966FC5-4AED-4257-96E4-82B55CB5A482}" destId="{28C97FA2-4FC7-D64D-A98A-79F3876A1651}" srcOrd="0" destOrd="0" presId="urn:microsoft.com/office/officeart/2016/7/layout/BasicLinearProcessNumbered"/>
    <dgm:cxn modelId="{E6FAB6A3-20BD-4096-B3D9-10A98A4ADB3C}" srcId="{97A28C58-D004-41CE-8D4E-7E5179DD9496}" destId="{379D64EF-7DF4-4525-AD34-464FC62DB35E}" srcOrd="1" destOrd="0" parTransId="{315F6C47-8A81-4DB7-ADF5-1BF8A661B2EF}" sibTransId="{0D966FC5-4AED-4257-96E4-82B55CB5A482}"/>
    <dgm:cxn modelId="{338C8BA9-FE74-4013-A874-E5EC66B87C00}" srcId="{97A28C58-D004-41CE-8D4E-7E5179DD9496}" destId="{0F8ACD10-0626-4452-AD0A-00D3B7D26BED}" srcOrd="2" destOrd="0" parTransId="{9869ECC2-552A-471B-B750-44C7639F02F4}" sibTransId="{39643536-604E-4261-BB68-C050696AE618}"/>
    <dgm:cxn modelId="{DE89CFAF-B1E2-4E4C-9825-A8DE5F3F9304}" type="presOf" srcId="{0F8ACD10-0626-4452-AD0A-00D3B7D26BED}" destId="{A0F48808-3FC8-D648-8423-2D98475F72FD}" srcOrd="0" destOrd="0" presId="urn:microsoft.com/office/officeart/2016/7/layout/BasicLinearProcessNumbered"/>
    <dgm:cxn modelId="{B82825B9-0FAF-E641-941A-1B6B7670F8C8}" type="presOf" srcId="{379D64EF-7DF4-4525-AD34-464FC62DB35E}" destId="{E5738BBA-8EA7-C642-94BD-D08706D0FB5C}" srcOrd="0" destOrd="0" presId="urn:microsoft.com/office/officeart/2016/7/layout/BasicLinearProcessNumbered"/>
    <dgm:cxn modelId="{256EDABA-B9AD-6544-BC26-BC4871457140}" type="presOf" srcId="{39643536-604E-4261-BB68-C050696AE618}" destId="{61772505-C81C-2747-9016-11BA8C85FA2D}" srcOrd="0" destOrd="0" presId="urn:microsoft.com/office/officeart/2016/7/layout/BasicLinearProcessNumbered"/>
    <dgm:cxn modelId="{EFA1D9BF-5F6F-8249-9F84-51E395A9A4D9}" type="presOf" srcId="{A98024C7-4CC4-4843-B563-B2E0B31FD3DC}" destId="{C125D7C9-903E-AC49-BCF7-A23D1CAB7D06}" srcOrd="1" destOrd="0" presId="urn:microsoft.com/office/officeart/2016/7/layout/BasicLinearProcessNumbered"/>
    <dgm:cxn modelId="{5FDB05DD-692A-9F44-9547-611108F44A7F}" type="presOf" srcId="{20BED37F-70AE-4B79-879C-1444B0A8D53B}" destId="{F1315B12-C6B3-DA46-B673-713692EBBB95}" srcOrd="0" destOrd="0" presId="urn:microsoft.com/office/officeart/2016/7/layout/BasicLinearProcessNumbered"/>
    <dgm:cxn modelId="{91A471DE-BD42-E844-8A22-0098AF8D8E73}" type="presOf" srcId="{88AF5C0B-A0E6-4E28-A2BF-DE4BC7874A02}" destId="{E1B2FDCC-8932-8D45-9BB4-CB1F2817F016}" srcOrd="1" destOrd="0" presId="urn:microsoft.com/office/officeart/2016/7/layout/BasicLinearProcessNumbered"/>
    <dgm:cxn modelId="{45A995DE-B1CA-4A68-AF8A-1B70FD9A8D9A}" srcId="{97A28C58-D004-41CE-8D4E-7E5179DD9496}" destId="{88AF5C0B-A0E6-4E28-A2BF-DE4BC7874A02}" srcOrd="0" destOrd="0" parTransId="{479247A9-4B98-46FF-9A20-F58D1EE05041}" sibTransId="{AA274ED8-99D8-42CA-8506-7B380B0F9A9E}"/>
    <dgm:cxn modelId="{5024EBE0-0613-4A00-9DBE-1120B3916762}" srcId="{97A28C58-D004-41CE-8D4E-7E5179DD9496}" destId="{A98024C7-4CC4-4843-B563-B2E0B31FD3DC}" srcOrd="3" destOrd="0" parTransId="{1948CE4A-78F0-4A76-B131-B241835BA8A3}" sibTransId="{20BED37F-70AE-4B79-879C-1444B0A8D53B}"/>
    <dgm:cxn modelId="{C35C1F97-0B6E-5342-A738-7E68D07633B6}" type="presParOf" srcId="{A9D92CD3-4AC3-5443-A2F6-520FD2BDB8B5}" destId="{10C87AA6-15DA-DD4D-A0A9-945DB25AF220}" srcOrd="0" destOrd="0" presId="urn:microsoft.com/office/officeart/2016/7/layout/BasicLinearProcessNumbered"/>
    <dgm:cxn modelId="{FDA8D336-51C1-5C4A-9733-846823004A74}" type="presParOf" srcId="{10C87AA6-15DA-DD4D-A0A9-945DB25AF220}" destId="{81721FB9-140A-904C-A2A5-253F7EF6AF7D}" srcOrd="0" destOrd="0" presId="urn:microsoft.com/office/officeart/2016/7/layout/BasicLinearProcessNumbered"/>
    <dgm:cxn modelId="{DFECC909-657F-C04D-89F0-41B81715B63F}" type="presParOf" srcId="{10C87AA6-15DA-DD4D-A0A9-945DB25AF220}" destId="{FD20D6BA-4C81-9F48-8F6B-4341E4435640}" srcOrd="1" destOrd="0" presId="urn:microsoft.com/office/officeart/2016/7/layout/BasicLinearProcessNumbered"/>
    <dgm:cxn modelId="{3F5AE00B-FE47-574C-BCAB-E3C6B9855970}" type="presParOf" srcId="{10C87AA6-15DA-DD4D-A0A9-945DB25AF220}" destId="{BE08C847-706B-294C-BA1A-687AB9E13007}" srcOrd="2" destOrd="0" presId="urn:microsoft.com/office/officeart/2016/7/layout/BasicLinearProcessNumbered"/>
    <dgm:cxn modelId="{95A31E5E-F45A-E049-8732-A1D08935BA22}" type="presParOf" srcId="{10C87AA6-15DA-DD4D-A0A9-945DB25AF220}" destId="{E1B2FDCC-8932-8D45-9BB4-CB1F2817F016}" srcOrd="3" destOrd="0" presId="urn:microsoft.com/office/officeart/2016/7/layout/BasicLinearProcessNumbered"/>
    <dgm:cxn modelId="{D0FA64B6-D259-AB46-BF6A-063ECFFC0F6F}" type="presParOf" srcId="{A9D92CD3-4AC3-5443-A2F6-520FD2BDB8B5}" destId="{60DA11A1-E3F9-B542-AD0E-31A17779997E}" srcOrd="1" destOrd="0" presId="urn:microsoft.com/office/officeart/2016/7/layout/BasicLinearProcessNumbered"/>
    <dgm:cxn modelId="{54104959-3424-4C44-A039-864855BFEBF9}" type="presParOf" srcId="{A9D92CD3-4AC3-5443-A2F6-520FD2BDB8B5}" destId="{2A3C7F7A-15ED-3043-8F66-4DD4A802AE00}" srcOrd="2" destOrd="0" presId="urn:microsoft.com/office/officeart/2016/7/layout/BasicLinearProcessNumbered"/>
    <dgm:cxn modelId="{F404F124-2657-1743-A529-E9D0397731DB}" type="presParOf" srcId="{2A3C7F7A-15ED-3043-8F66-4DD4A802AE00}" destId="{E5738BBA-8EA7-C642-94BD-D08706D0FB5C}" srcOrd="0" destOrd="0" presId="urn:microsoft.com/office/officeart/2016/7/layout/BasicLinearProcessNumbered"/>
    <dgm:cxn modelId="{CD3B1D3D-1BEB-7C4E-B946-C2A14086136C}" type="presParOf" srcId="{2A3C7F7A-15ED-3043-8F66-4DD4A802AE00}" destId="{28C97FA2-4FC7-D64D-A98A-79F3876A1651}" srcOrd="1" destOrd="0" presId="urn:microsoft.com/office/officeart/2016/7/layout/BasicLinearProcessNumbered"/>
    <dgm:cxn modelId="{01444F03-6BA5-2844-BB9E-AD00CF8243E4}" type="presParOf" srcId="{2A3C7F7A-15ED-3043-8F66-4DD4A802AE00}" destId="{10626149-CCC2-574C-B3FD-20C41C6899E2}" srcOrd="2" destOrd="0" presId="urn:microsoft.com/office/officeart/2016/7/layout/BasicLinearProcessNumbered"/>
    <dgm:cxn modelId="{AA552078-F6B6-9749-8C3F-7F8F95CCE450}" type="presParOf" srcId="{2A3C7F7A-15ED-3043-8F66-4DD4A802AE00}" destId="{6F752EA9-8695-7C46-A37B-6E4743AD92C0}" srcOrd="3" destOrd="0" presId="urn:microsoft.com/office/officeart/2016/7/layout/BasicLinearProcessNumbered"/>
    <dgm:cxn modelId="{B2BBB7EA-4C69-BB49-B175-810A1BD51722}" type="presParOf" srcId="{A9D92CD3-4AC3-5443-A2F6-520FD2BDB8B5}" destId="{95F036CA-0327-384C-9D9D-21C6BD667EE1}" srcOrd="3" destOrd="0" presId="urn:microsoft.com/office/officeart/2016/7/layout/BasicLinearProcessNumbered"/>
    <dgm:cxn modelId="{14298D34-981A-764B-AAEE-0959A6B1EDF7}" type="presParOf" srcId="{A9D92CD3-4AC3-5443-A2F6-520FD2BDB8B5}" destId="{9568FD09-E729-3C48-86DE-DFC8898C0F8F}" srcOrd="4" destOrd="0" presId="urn:microsoft.com/office/officeart/2016/7/layout/BasicLinearProcessNumbered"/>
    <dgm:cxn modelId="{F5EBB117-711C-1B48-B42A-90AE232F71E5}" type="presParOf" srcId="{9568FD09-E729-3C48-86DE-DFC8898C0F8F}" destId="{A0F48808-3FC8-D648-8423-2D98475F72FD}" srcOrd="0" destOrd="0" presId="urn:microsoft.com/office/officeart/2016/7/layout/BasicLinearProcessNumbered"/>
    <dgm:cxn modelId="{8A7081FD-686F-B644-AAA9-090D4CE89157}" type="presParOf" srcId="{9568FD09-E729-3C48-86DE-DFC8898C0F8F}" destId="{61772505-C81C-2747-9016-11BA8C85FA2D}" srcOrd="1" destOrd="0" presId="urn:microsoft.com/office/officeart/2016/7/layout/BasicLinearProcessNumbered"/>
    <dgm:cxn modelId="{4F642B04-7168-2D44-B874-F6C0431596E3}" type="presParOf" srcId="{9568FD09-E729-3C48-86DE-DFC8898C0F8F}" destId="{89EAC78E-9BD1-7643-BEB1-938412CE8D37}" srcOrd="2" destOrd="0" presId="urn:microsoft.com/office/officeart/2016/7/layout/BasicLinearProcessNumbered"/>
    <dgm:cxn modelId="{8B9A4B62-0B42-6F4C-BD0D-E474167A8ED6}" type="presParOf" srcId="{9568FD09-E729-3C48-86DE-DFC8898C0F8F}" destId="{A0C84EB2-8C37-5248-B597-6A44355FF4B2}" srcOrd="3" destOrd="0" presId="urn:microsoft.com/office/officeart/2016/7/layout/BasicLinearProcessNumbered"/>
    <dgm:cxn modelId="{2335D5B8-A433-EA4F-9E92-F5614DAEABE1}" type="presParOf" srcId="{A9D92CD3-4AC3-5443-A2F6-520FD2BDB8B5}" destId="{E9D840F2-283A-8B47-AEBC-F204E48D80D0}" srcOrd="5" destOrd="0" presId="urn:microsoft.com/office/officeart/2016/7/layout/BasicLinearProcessNumbered"/>
    <dgm:cxn modelId="{CAA5F328-71B4-314D-8A3C-586CDF3AB4AE}" type="presParOf" srcId="{A9D92CD3-4AC3-5443-A2F6-520FD2BDB8B5}" destId="{3BDF9ACC-0F56-524F-8FE3-605D16B4224B}" srcOrd="6" destOrd="0" presId="urn:microsoft.com/office/officeart/2016/7/layout/BasicLinearProcessNumbered"/>
    <dgm:cxn modelId="{F9E11B30-59D3-6F47-AE8A-612CAAE1E279}" type="presParOf" srcId="{3BDF9ACC-0F56-524F-8FE3-605D16B4224B}" destId="{23169D83-FF5D-3E4B-87A2-0F0E40724363}" srcOrd="0" destOrd="0" presId="urn:microsoft.com/office/officeart/2016/7/layout/BasicLinearProcessNumbered"/>
    <dgm:cxn modelId="{DBC05C69-FF5E-344D-9718-1B8CE8D9D1BE}" type="presParOf" srcId="{3BDF9ACC-0F56-524F-8FE3-605D16B4224B}" destId="{F1315B12-C6B3-DA46-B673-713692EBBB95}" srcOrd="1" destOrd="0" presId="urn:microsoft.com/office/officeart/2016/7/layout/BasicLinearProcessNumbered"/>
    <dgm:cxn modelId="{CC6597E8-26ED-6A4A-A95E-29909DBF321A}" type="presParOf" srcId="{3BDF9ACC-0F56-524F-8FE3-605D16B4224B}" destId="{16BAEC48-E758-5140-8DA0-579F87F311DB}" srcOrd="2" destOrd="0" presId="urn:microsoft.com/office/officeart/2016/7/layout/BasicLinearProcessNumbered"/>
    <dgm:cxn modelId="{41461C94-7BBD-B94B-A03B-9FBA73976450}" type="presParOf" srcId="{3BDF9ACC-0F56-524F-8FE3-605D16B4224B}" destId="{C125D7C9-903E-AC49-BCF7-A23D1CAB7D06}" srcOrd="3" destOrd="0" presId="urn:microsoft.com/office/officeart/2016/7/layout/BasicLinearProcessNumbered"/>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E598AA8-B4AF-4E4A-829F-6FF5D8C8F47E}"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E5896ED5-BF0A-4E9A-8951-295AA89BD52D}">
      <dgm:prSet/>
      <dgm:spPr/>
      <dgm:t>
        <a:bodyPr/>
        <a:lstStyle/>
        <a:p>
          <a:r>
            <a:rPr lang="en-US"/>
            <a:t>You can apply for a TUE directly through ADAMS</a:t>
          </a:r>
        </a:p>
      </dgm:t>
    </dgm:pt>
    <dgm:pt modelId="{5B5B4DD4-3493-4D75-8AC1-D90BE4DF01A7}" type="parTrans" cxnId="{7EF2340E-9CBE-4A43-809D-DB474765B953}">
      <dgm:prSet/>
      <dgm:spPr/>
      <dgm:t>
        <a:bodyPr/>
        <a:lstStyle/>
        <a:p>
          <a:endParaRPr lang="en-US"/>
        </a:p>
      </dgm:t>
    </dgm:pt>
    <dgm:pt modelId="{0B0F5698-07E8-4DFE-9787-18D0FB785856}" type="sibTrans" cxnId="{7EF2340E-9CBE-4A43-809D-DB474765B953}">
      <dgm:prSet/>
      <dgm:spPr/>
      <dgm:t>
        <a:bodyPr/>
        <a:lstStyle/>
        <a:p>
          <a:endParaRPr lang="en-US"/>
        </a:p>
      </dgm:t>
    </dgm:pt>
    <dgm:pt modelId="{465A2B24-4CCE-4D16-987F-5E672308D5A5}">
      <dgm:prSet/>
      <dgm:spPr/>
      <dgm:t>
        <a:bodyPr/>
        <a:lstStyle/>
        <a:p>
          <a:r>
            <a:rPr lang="en-US"/>
            <a:t>If you have an ADAMS account log onto ADAMS and download the application</a:t>
          </a:r>
        </a:p>
      </dgm:t>
    </dgm:pt>
    <dgm:pt modelId="{C5BFA340-0824-4185-9B84-7F02B73AFE64}" type="parTrans" cxnId="{8B060930-0229-40E8-A160-822BC618D436}">
      <dgm:prSet/>
      <dgm:spPr/>
      <dgm:t>
        <a:bodyPr/>
        <a:lstStyle/>
        <a:p>
          <a:endParaRPr lang="en-US"/>
        </a:p>
      </dgm:t>
    </dgm:pt>
    <dgm:pt modelId="{2D81C452-5A9A-4A0D-9D72-C43E89D2F6E3}" type="sibTrans" cxnId="{8B060930-0229-40E8-A160-822BC618D436}">
      <dgm:prSet/>
      <dgm:spPr/>
      <dgm:t>
        <a:bodyPr/>
        <a:lstStyle/>
        <a:p>
          <a:endParaRPr lang="en-US"/>
        </a:p>
      </dgm:t>
    </dgm:pt>
    <dgm:pt modelId="{A9DDAC2D-3175-464F-A0B7-4149E92DAFCE}">
      <dgm:prSet/>
      <dgm:spPr/>
      <dgm:t>
        <a:bodyPr/>
        <a:lstStyle/>
        <a:p>
          <a:r>
            <a:rPr lang="en-US" dirty="0"/>
            <a:t>If you don’t have an ADAMS account contact ITA at </a:t>
          </a:r>
          <a:r>
            <a:rPr lang="en-US" dirty="0" err="1"/>
            <a:t>tue@ita.sport</a:t>
          </a:r>
          <a:r>
            <a:rPr lang="en-US" dirty="0"/>
            <a:t> and ask for a user name and password </a:t>
          </a:r>
        </a:p>
      </dgm:t>
    </dgm:pt>
    <dgm:pt modelId="{14C7BA2F-9BB6-460B-AD1B-D43094247EEB}" type="parTrans" cxnId="{3673FDE7-E6C4-48E7-8B8D-2F0CC144B5E9}">
      <dgm:prSet/>
      <dgm:spPr/>
      <dgm:t>
        <a:bodyPr/>
        <a:lstStyle/>
        <a:p>
          <a:endParaRPr lang="en-US"/>
        </a:p>
      </dgm:t>
    </dgm:pt>
    <dgm:pt modelId="{0765619B-0644-460E-96F6-09299E6821A8}" type="sibTrans" cxnId="{3673FDE7-E6C4-48E7-8B8D-2F0CC144B5E9}">
      <dgm:prSet/>
      <dgm:spPr/>
      <dgm:t>
        <a:bodyPr/>
        <a:lstStyle/>
        <a:p>
          <a:endParaRPr lang="en-US"/>
        </a:p>
      </dgm:t>
    </dgm:pt>
    <dgm:pt modelId="{D678EE8A-2E29-46CA-8248-318B99DC82EF}">
      <dgm:prSet/>
      <dgm:spPr/>
      <dgm:t>
        <a:bodyPr/>
        <a:lstStyle/>
        <a:p>
          <a:r>
            <a:rPr lang="en-US"/>
            <a:t>Proceed as for paper application</a:t>
          </a:r>
        </a:p>
      </dgm:t>
    </dgm:pt>
    <dgm:pt modelId="{C1707A35-D564-48C5-8DD4-7A623A686F9E}" type="parTrans" cxnId="{E0668876-0ACB-4F45-8C74-7927155D2BD5}">
      <dgm:prSet/>
      <dgm:spPr/>
      <dgm:t>
        <a:bodyPr/>
        <a:lstStyle/>
        <a:p>
          <a:endParaRPr lang="en-US"/>
        </a:p>
      </dgm:t>
    </dgm:pt>
    <dgm:pt modelId="{5F1DD838-1603-4F88-A223-0EDFDF213292}" type="sibTrans" cxnId="{E0668876-0ACB-4F45-8C74-7927155D2BD5}">
      <dgm:prSet/>
      <dgm:spPr/>
      <dgm:t>
        <a:bodyPr/>
        <a:lstStyle/>
        <a:p>
          <a:endParaRPr lang="en-US"/>
        </a:p>
      </dgm:t>
    </dgm:pt>
    <dgm:pt modelId="{8062FFF7-E156-4DDE-8120-30D99929EE27}">
      <dgm:prSet/>
      <dgm:spPr/>
      <dgm:t>
        <a:bodyPr/>
        <a:lstStyle/>
        <a:p>
          <a:r>
            <a:rPr lang="en-US"/>
            <a:t>Upload the completed medical file to ADAMS under TUE tab</a:t>
          </a:r>
        </a:p>
      </dgm:t>
    </dgm:pt>
    <dgm:pt modelId="{CEF87F42-05E3-4BBB-8FD4-02AE2C642D04}" type="parTrans" cxnId="{7B2DF7A0-53DC-4614-BF55-D101E61B8708}">
      <dgm:prSet/>
      <dgm:spPr/>
      <dgm:t>
        <a:bodyPr/>
        <a:lstStyle/>
        <a:p>
          <a:endParaRPr lang="en-US"/>
        </a:p>
      </dgm:t>
    </dgm:pt>
    <dgm:pt modelId="{A7ED9AC4-27D2-4D5C-83AF-D094225FD782}" type="sibTrans" cxnId="{7B2DF7A0-53DC-4614-BF55-D101E61B8708}">
      <dgm:prSet/>
      <dgm:spPr/>
      <dgm:t>
        <a:bodyPr/>
        <a:lstStyle/>
        <a:p>
          <a:endParaRPr lang="en-US"/>
        </a:p>
      </dgm:t>
    </dgm:pt>
    <dgm:pt modelId="{E9778CD3-F4B5-4003-8F44-F3DDCBD34C39}" type="pres">
      <dgm:prSet presAssocID="{CE598AA8-B4AF-4E4A-829F-6FF5D8C8F47E}" presName="root" presStyleCnt="0">
        <dgm:presLayoutVars>
          <dgm:dir/>
          <dgm:resizeHandles val="exact"/>
        </dgm:presLayoutVars>
      </dgm:prSet>
      <dgm:spPr/>
    </dgm:pt>
    <dgm:pt modelId="{CB329B0A-FC88-42AB-97BB-0D5F2635407D}" type="pres">
      <dgm:prSet presAssocID="{E5896ED5-BF0A-4E9A-8951-295AA89BD52D}" presName="compNode" presStyleCnt="0"/>
      <dgm:spPr/>
    </dgm:pt>
    <dgm:pt modelId="{62DC5393-4020-4D2F-A743-7706112AF4A9}" type="pres">
      <dgm:prSet presAssocID="{E5896ED5-BF0A-4E9A-8951-295AA89BD52D}" presName="bgRect" presStyleLbl="bgShp" presStyleIdx="0" presStyleCnt="5"/>
      <dgm:spPr/>
    </dgm:pt>
    <dgm:pt modelId="{8D74E4ED-CDF1-4900-B4D3-6A005C79DB86}" type="pres">
      <dgm:prSet presAssocID="{E5896ED5-BF0A-4E9A-8951-295AA89BD52D}"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ick"/>
        </a:ext>
      </dgm:extLst>
    </dgm:pt>
    <dgm:pt modelId="{53F7EB30-FF6F-412D-B068-DC6895C86EA1}" type="pres">
      <dgm:prSet presAssocID="{E5896ED5-BF0A-4E9A-8951-295AA89BD52D}" presName="spaceRect" presStyleCnt="0"/>
      <dgm:spPr/>
    </dgm:pt>
    <dgm:pt modelId="{9F3CC65F-D910-4F8A-9C53-E596B6BD74A3}" type="pres">
      <dgm:prSet presAssocID="{E5896ED5-BF0A-4E9A-8951-295AA89BD52D}" presName="parTx" presStyleLbl="revTx" presStyleIdx="0" presStyleCnt="5">
        <dgm:presLayoutVars>
          <dgm:chMax val="0"/>
          <dgm:chPref val="0"/>
        </dgm:presLayoutVars>
      </dgm:prSet>
      <dgm:spPr/>
    </dgm:pt>
    <dgm:pt modelId="{B736301A-E3C9-4248-8FF7-E58314AC4F54}" type="pres">
      <dgm:prSet presAssocID="{0B0F5698-07E8-4DFE-9787-18D0FB785856}" presName="sibTrans" presStyleCnt="0"/>
      <dgm:spPr/>
    </dgm:pt>
    <dgm:pt modelId="{439F3274-C69D-43E7-9416-3DFA62035113}" type="pres">
      <dgm:prSet presAssocID="{465A2B24-4CCE-4D16-987F-5E672308D5A5}" presName="compNode" presStyleCnt="0"/>
      <dgm:spPr/>
    </dgm:pt>
    <dgm:pt modelId="{F5A3AF44-415D-4A91-B310-99DF02E96398}" type="pres">
      <dgm:prSet presAssocID="{465A2B24-4CCE-4D16-987F-5E672308D5A5}" presName="bgRect" presStyleLbl="bgShp" presStyleIdx="1" presStyleCnt="5"/>
      <dgm:spPr/>
    </dgm:pt>
    <dgm:pt modelId="{C4D14A33-8524-4F8E-852C-35ED80099EB6}" type="pres">
      <dgm:prSet presAssocID="{465A2B24-4CCE-4D16-987F-5E672308D5A5}"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wnload"/>
        </a:ext>
      </dgm:extLst>
    </dgm:pt>
    <dgm:pt modelId="{C830874F-7473-4557-BF7C-A2B696A3E71B}" type="pres">
      <dgm:prSet presAssocID="{465A2B24-4CCE-4D16-987F-5E672308D5A5}" presName="spaceRect" presStyleCnt="0"/>
      <dgm:spPr/>
    </dgm:pt>
    <dgm:pt modelId="{6B01204A-C527-420C-A050-3D7CC1976AA2}" type="pres">
      <dgm:prSet presAssocID="{465A2B24-4CCE-4D16-987F-5E672308D5A5}" presName="parTx" presStyleLbl="revTx" presStyleIdx="1" presStyleCnt="5">
        <dgm:presLayoutVars>
          <dgm:chMax val="0"/>
          <dgm:chPref val="0"/>
        </dgm:presLayoutVars>
      </dgm:prSet>
      <dgm:spPr/>
    </dgm:pt>
    <dgm:pt modelId="{45DBFEC0-B460-4D08-A1BD-24270794C8ED}" type="pres">
      <dgm:prSet presAssocID="{2D81C452-5A9A-4A0D-9D72-C43E89D2F6E3}" presName="sibTrans" presStyleCnt="0"/>
      <dgm:spPr/>
    </dgm:pt>
    <dgm:pt modelId="{7F36ADB0-5393-4779-AAE9-84DEC802D307}" type="pres">
      <dgm:prSet presAssocID="{A9DDAC2D-3175-464F-A0B7-4149E92DAFCE}" presName="compNode" presStyleCnt="0"/>
      <dgm:spPr/>
    </dgm:pt>
    <dgm:pt modelId="{3AA21D5F-FBE4-4A07-8D10-C23EAF367028}" type="pres">
      <dgm:prSet presAssocID="{A9DDAC2D-3175-464F-A0B7-4149E92DAFCE}" presName="bgRect" presStyleLbl="bgShp" presStyleIdx="2" presStyleCnt="5"/>
      <dgm:spPr/>
    </dgm:pt>
    <dgm:pt modelId="{0DFE5A3A-EB70-4614-90BA-6923302A8515}" type="pres">
      <dgm:prSet presAssocID="{A9DDAC2D-3175-464F-A0B7-4149E92DAFCE}"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ock"/>
        </a:ext>
      </dgm:extLst>
    </dgm:pt>
    <dgm:pt modelId="{D1658C00-EABE-4524-831C-1120B50D3347}" type="pres">
      <dgm:prSet presAssocID="{A9DDAC2D-3175-464F-A0B7-4149E92DAFCE}" presName="spaceRect" presStyleCnt="0"/>
      <dgm:spPr/>
    </dgm:pt>
    <dgm:pt modelId="{E3638C1B-A43D-406E-922F-2D35EBE276A2}" type="pres">
      <dgm:prSet presAssocID="{A9DDAC2D-3175-464F-A0B7-4149E92DAFCE}" presName="parTx" presStyleLbl="revTx" presStyleIdx="2" presStyleCnt="5">
        <dgm:presLayoutVars>
          <dgm:chMax val="0"/>
          <dgm:chPref val="0"/>
        </dgm:presLayoutVars>
      </dgm:prSet>
      <dgm:spPr/>
    </dgm:pt>
    <dgm:pt modelId="{3502F42C-EDDF-4246-816A-E2342D68AC80}" type="pres">
      <dgm:prSet presAssocID="{0765619B-0644-460E-96F6-09299E6821A8}" presName="sibTrans" presStyleCnt="0"/>
      <dgm:spPr/>
    </dgm:pt>
    <dgm:pt modelId="{359762A4-4105-47B2-8B2F-0977F0C0286E}" type="pres">
      <dgm:prSet presAssocID="{D678EE8A-2E29-46CA-8248-318B99DC82EF}" presName="compNode" presStyleCnt="0"/>
      <dgm:spPr/>
    </dgm:pt>
    <dgm:pt modelId="{E050791C-6FCD-48E4-B3A6-487CC4AA9B28}" type="pres">
      <dgm:prSet presAssocID="{D678EE8A-2E29-46CA-8248-318B99DC82EF}" presName="bgRect" presStyleLbl="bgShp" presStyleIdx="3" presStyleCnt="5"/>
      <dgm:spPr/>
    </dgm:pt>
    <dgm:pt modelId="{888A77C2-176A-45FE-8047-8CDD51A0AFF0}" type="pres">
      <dgm:prSet presAssocID="{D678EE8A-2E29-46CA-8248-318B99DC82EF}"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nk Check"/>
        </a:ext>
      </dgm:extLst>
    </dgm:pt>
    <dgm:pt modelId="{E824AF2E-67EA-4581-9003-073C40012390}" type="pres">
      <dgm:prSet presAssocID="{D678EE8A-2E29-46CA-8248-318B99DC82EF}" presName="spaceRect" presStyleCnt="0"/>
      <dgm:spPr/>
    </dgm:pt>
    <dgm:pt modelId="{78B6ECD8-ABFD-4AA7-A8DD-4EF72BE71BC4}" type="pres">
      <dgm:prSet presAssocID="{D678EE8A-2E29-46CA-8248-318B99DC82EF}" presName="parTx" presStyleLbl="revTx" presStyleIdx="3" presStyleCnt="5">
        <dgm:presLayoutVars>
          <dgm:chMax val="0"/>
          <dgm:chPref val="0"/>
        </dgm:presLayoutVars>
      </dgm:prSet>
      <dgm:spPr/>
    </dgm:pt>
    <dgm:pt modelId="{D299951E-785B-491D-AA1B-C94C55121EC6}" type="pres">
      <dgm:prSet presAssocID="{5F1DD838-1603-4F88-A223-0EDFDF213292}" presName="sibTrans" presStyleCnt="0"/>
      <dgm:spPr/>
    </dgm:pt>
    <dgm:pt modelId="{1D79D5D3-CB31-46AA-AED3-C06F0480E77E}" type="pres">
      <dgm:prSet presAssocID="{8062FFF7-E156-4DDE-8120-30D99929EE27}" presName="compNode" presStyleCnt="0"/>
      <dgm:spPr/>
    </dgm:pt>
    <dgm:pt modelId="{C978491C-8DFF-41AF-A696-E6B3D5C52B77}" type="pres">
      <dgm:prSet presAssocID="{8062FFF7-E156-4DDE-8120-30D99929EE27}" presName="bgRect" presStyleLbl="bgShp" presStyleIdx="4" presStyleCnt="5"/>
      <dgm:spPr/>
    </dgm:pt>
    <dgm:pt modelId="{64C6FC2B-4E30-4747-9B7F-C90BDD16A0C0}" type="pres">
      <dgm:prSet presAssocID="{8062FFF7-E156-4DDE-8120-30D99929EE27}"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tethoscope"/>
        </a:ext>
      </dgm:extLst>
    </dgm:pt>
    <dgm:pt modelId="{D7E60D06-88D3-4406-9755-167D4D21B2AA}" type="pres">
      <dgm:prSet presAssocID="{8062FFF7-E156-4DDE-8120-30D99929EE27}" presName="spaceRect" presStyleCnt="0"/>
      <dgm:spPr/>
    </dgm:pt>
    <dgm:pt modelId="{91C82624-D1FA-405D-99A7-53E599C6D671}" type="pres">
      <dgm:prSet presAssocID="{8062FFF7-E156-4DDE-8120-30D99929EE27}" presName="parTx" presStyleLbl="revTx" presStyleIdx="4" presStyleCnt="5">
        <dgm:presLayoutVars>
          <dgm:chMax val="0"/>
          <dgm:chPref val="0"/>
        </dgm:presLayoutVars>
      </dgm:prSet>
      <dgm:spPr/>
    </dgm:pt>
  </dgm:ptLst>
  <dgm:cxnLst>
    <dgm:cxn modelId="{7EF2340E-9CBE-4A43-809D-DB474765B953}" srcId="{CE598AA8-B4AF-4E4A-829F-6FF5D8C8F47E}" destId="{E5896ED5-BF0A-4E9A-8951-295AA89BD52D}" srcOrd="0" destOrd="0" parTransId="{5B5B4DD4-3493-4D75-8AC1-D90BE4DF01A7}" sibTransId="{0B0F5698-07E8-4DFE-9787-18D0FB785856}"/>
    <dgm:cxn modelId="{F458BA22-AAC4-4DDF-8A5F-C2A5433865DB}" type="presOf" srcId="{CE598AA8-B4AF-4E4A-829F-6FF5D8C8F47E}" destId="{E9778CD3-F4B5-4003-8F44-F3DDCBD34C39}" srcOrd="0" destOrd="0" presId="urn:microsoft.com/office/officeart/2018/2/layout/IconVerticalSolidList"/>
    <dgm:cxn modelId="{F5DDB82E-1BAB-45CB-BDAB-772AC8BC73EC}" type="presOf" srcId="{E5896ED5-BF0A-4E9A-8951-295AA89BD52D}" destId="{9F3CC65F-D910-4F8A-9C53-E596B6BD74A3}" srcOrd="0" destOrd="0" presId="urn:microsoft.com/office/officeart/2018/2/layout/IconVerticalSolidList"/>
    <dgm:cxn modelId="{8B060930-0229-40E8-A160-822BC618D436}" srcId="{CE598AA8-B4AF-4E4A-829F-6FF5D8C8F47E}" destId="{465A2B24-4CCE-4D16-987F-5E672308D5A5}" srcOrd="1" destOrd="0" parTransId="{C5BFA340-0824-4185-9B84-7F02B73AFE64}" sibTransId="{2D81C452-5A9A-4A0D-9D72-C43E89D2F6E3}"/>
    <dgm:cxn modelId="{DF319E51-4786-4A49-BDFD-A9BDF6D8BD31}" type="presOf" srcId="{D678EE8A-2E29-46CA-8248-318B99DC82EF}" destId="{78B6ECD8-ABFD-4AA7-A8DD-4EF72BE71BC4}" srcOrd="0" destOrd="0" presId="urn:microsoft.com/office/officeart/2018/2/layout/IconVerticalSolidList"/>
    <dgm:cxn modelId="{622FE562-F2F6-4CF5-9EDF-4E0D7D5C65E3}" type="presOf" srcId="{465A2B24-4CCE-4D16-987F-5E672308D5A5}" destId="{6B01204A-C527-420C-A050-3D7CC1976AA2}" srcOrd="0" destOrd="0" presId="urn:microsoft.com/office/officeart/2018/2/layout/IconVerticalSolidList"/>
    <dgm:cxn modelId="{E0668876-0ACB-4F45-8C74-7927155D2BD5}" srcId="{CE598AA8-B4AF-4E4A-829F-6FF5D8C8F47E}" destId="{D678EE8A-2E29-46CA-8248-318B99DC82EF}" srcOrd="3" destOrd="0" parTransId="{C1707A35-D564-48C5-8DD4-7A623A686F9E}" sibTransId="{5F1DD838-1603-4F88-A223-0EDFDF213292}"/>
    <dgm:cxn modelId="{49936F93-A043-45C7-BAC7-A2AA56598B90}" type="presOf" srcId="{A9DDAC2D-3175-464F-A0B7-4149E92DAFCE}" destId="{E3638C1B-A43D-406E-922F-2D35EBE276A2}" srcOrd="0" destOrd="0" presId="urn:microsoft.com/office/officeart/2018/2/layout/IconVerticalSolidList"/>
    <dgm:cxn modelId="{7B2DF7A0-53DC-4614-BF55-D101E61B8708}" srcId="{CE598AA8-B4AF-4E4A-829F-6FF5D8C8F47E}" destId="{8062FFF7-E156-4DDE-8120-30D99929EE27}" srcOrd="4" destOrd="0" parTransId="{CEF87F42-05E3-4BBB-8FD4-02AE2C642D04}" sibTransId="{A7ED9AC4-27D2-4D5C-83AF-D094225FD782}"/>
    <dgm:cxn modelId="{F94F7EB9-C416-47C2-A4ED-E05DC2C8422F}" type="presOf" srcId="{8062FFF7-E156-4DDE-8120-30D99929EE27}" destId="{91C82624-D1FA-405D-99A7-53E599C6D671}" srcOrd="0" destOrd="0" presId="urn:microsoft.com/office/officeart/2018/2/layout/IconVerticalSolidList"/>
    <dgm:cxn modelId="{3673FDE7-E6C4-48E7-8B8D-2F0CC144B5E9}" srcId="{CE598AA8-B4AF-4E4A-829F-6FF5D8C8F47E}" destId="{A9DDAC2D-3175-464F-A0B7-4149E92DAFCE}" srcOrd="2" destOrd="0" parTransId="{14C7BA2F-9BB6-460B-AD1B-D43094247EEB}" sibTransId="{0765619B-0644-460E-96F6-09299E6821A8}"/>
    <dgm:cxn modelId="{80383B58-6714-44A5-B641-7C4A7BBD4767}" type="presParOf" srcId="{E9778CD3-F4B5-4003-8F44-F3DDCBD34C39}" destId="{CB329B0A-FC88-42AB-97BB-0D5F2635407D}" srcOrd="0" destOrd="0" presId="urn:microsoft.com/office/officeart/2018/2/layout/IconVerticalSolidList"/>
    <dgm:cxn modelId="{ED5ADE50-4BDA-4A99-84CB-813AD1B345C5}" type="presParOf" srcId="{CB329B0A-FC88-42AB-97BB-0D5F2635407D}" destId="{62DC5393-4020-4D2F-A743-7706112AF4A9}" srcOrd="0" destOrd="0" presId="urn:microsoft.com/office/officeart/2018/2/layout/IconVerticalSolidList"/>
    <dgm:cxn modelId="{BE07CCAB-C26E-452B-8117-6D68A1D1807C}" type="presParOf" srcId="{CB329B0A-FC88-42AB-97BB-0D5F2635407D}" destId="{8D74E4ED-CDF1-4900-B4D3-6A005C79DB86}" srcOrd="1" destOrd="0" presId="urn:microsoft.com/office/officeart/2018/2/layout/IconVerticalSolidList"/>
    <dgm:cxn modelId="{3E04ED9C-4166-4978-B77F-345196D20D50}" type="presParOf" srcId="{CB329B0A-FC88-42AB-97BB-0D5F2635407D}" destId="{53F7EB30-FF6F-412D-B068-DC6895C86EA1}" srcOrd="2" destOrd="0" presId="urn:microsoft.com/office/officeart/2018/2/layout/IconVerticalSolidList"/>
    <dgm:cxn modelId="{487CADC2-57ED-41ED-875E-3C9CAB470385}" type="presParOf" srcId="{CB329B0A-FC88-42AB-97BB-0D5F2635407D}" destId="{9F3CC65F-D910-4F8A-9C53-E596B6BD74A3}" srcOrd="3" destOrd="0" presId="urn:microsoft.com/office/officeart/2018/2/layout/IconVerticalSolidList"/>
    <dgm:cxn modelId="{DBFB5869-5D29-4D83-8E59-51F957F53902}" type="presParOf" srcId="{E9778CD3-F4B5-4003-8F44-F3DDCBD34C39}" destId="{B736301A-E3C9-4248-8FF7-E58314AC4F54}" srcOrd="1" destOrd="0" presId="urn:microsoft.com/office/officeart/2018/2/layout/IconVerticalSolidList"/>
    <dgm:cxn modelId="{487C897D-F3F3-4F24-81F7-F13F0623ABD1}" type="presParOf" srcId="{E9778CD3-F4B5-4003-8F44-F3DDCBD34C39}" destId="{439F3274-C69D-43E7-9416-3DFA62035113}" srcOrd="2" destOrd="0" presId="urn:microsoft.com/office/officeart/2018/2/layout/IconVerticalSolidList"/>
    <dgm:cxn modelId="{D1FEEF19-1774-45CF-A5BE-91E1B9059DF5}" type="presParOf" srcId="{439F3274-C69D-43E7-9416-3DFA62035113}" destId="{F5A3AF44-415D-4A91-B310-99DF02E96398}" srcOrd="0" destOrd="0" presId="urn:microsoft.com/office/officeart/2018/2/layout/IconVerticalSolidList"/>
    <dgm:cxn modelId="{68A92FD8-EB4C-4FB4-BCD3-87D8F649118A}" type="presParOf" srcId="{439F3274-C69D-43E7-9416-3DFA62035113}" destId="{C4D14A33-8524-4F8E-852C-35ED80099EB6}" srcOrd="1" destOrd="0" presId="urn:microsoft.com/office/officeart/2018/2/layout/IconVerticalSolidList"/>
    <dgm:cxn modelId="{616115FF-7DEF-4A45-91DD-4938362D217C}" type="presParOf" srcId="{439F3274-C69D-43E7-9416-3DFA62035113}" destId="{C830874F-7473-4557-BF7C-A2B696A3E71B}" srcOrd="2" destOrd="0" presId="urn:microsoft.com/office/officeart/2018/2/layout/IconVerticalSolidList"/>
    <dgm:cxn modelId="{AF0FA3E0-C7E9-41D9-8692-6ED53011F8E8}" type="presParOf" srcId="{439F3274-C69D-43E7-9416-3DFA62035113}" destId="{6B01204A-C527-420C-A050-3D7CC1976AA2}" srcOrd="3" destOrd="0" presId="urn:microsoft.com/office/officeart/2018/2/layout/IconVerticalSolidList"/>
    <dgm:cxn modelId="{EC5CE253-1C8D-4657-86B9-DC85DD70CB13}" type="presParOf" srcId="{E9778CD3-F4B5-4003-8F44-F3DDCBD34C39}" destId="{45DBFEC0-B460-4D08-A1BD-24270794C8ED}" srcOrd="3" destOrd="0" presId="urn:microsoft.com/office/officeart/2018/2/layout/IconVerticalSolidList"/>
    <dgm:cxn modelId="{514CC54E-2DF1-427B-99EC-4187EB1DCCF9}" type="presParOf" srcId="{E9778CD3-F4B5-4003-8F44-F3DDCBD34C39}" destId="{7F36ADB0-5393-4779-AAE9-84DEC802D307}" srcOrd="4" destOrd="0" presId="urn:microsoft.com/office/officeart/2018/2/layout/IconVerticalSolidList"/>
    <dgm:cxn modelId="{AAE98F78-FF71-445D-B402-21E9C4460BF5}" type="presParOf" srcId="{7F36ADB0-5393-4779-AAE9-84DEC802D307}" destId="{3AA21D5F-FBE4-4A07-8D10-C23EAF367028}" srcOrd="0" destOrd="0" presId="urn:microsoft.com/office/officeart/2018/2/layout/IconVerticalSolidList"/>
    <dgm:cxn modelId="{5636FEBF-EACA-45BE-9CD0-E499A2008EFF}" type="presParOf" srcId="{7F36ADB0-5393-4779-AAE9-84DEC802D307}" destId="{0DFE5A3A-EB70-4614-90BA-6923302A8515}" srcOrd="1" destOrd="0" presId="urn:microsoft.com/office/officeart/2018/2/layout/IconVerticalSolidList"/>
    <dgm:cxn modelId="{B84691DC-1117-435D-BB51-C1D8FE62B8A3}" type="presParOf" srcId="{7F36ADB0-5393-4779-AAE9-84DEC802D307}" destId="{D1658C00-EABE-4524-831C-1120B50D3347}" srcOrd="2" destOrd="0" presId="urn:microsoft.com/office/officeart/2018/2/layout/IconVerticalSolidList"/>
    <dgm:cxn modelId="{E13FA29F-2C3A-4EC4-820A-AF1513325096}" type="presParOf" srcId="{7F36ADB0-5393-4779-AAE9-84DEC802D307}" destId="{E3638C1B-A43D-406E-922F-2D35EBE276A2}" srcOrd="3" destOrd="0" presId="urn:microsoft.com/office/officeart/2018/2/layout/IconVerticalSolidList"/>
    <dgm:cxn modelId="{B372594A-29D3-4F89-8C8E-9DD4C9A9B795}" type="presParOf" srcId="{E9778CD3-F4B5-4003-8F44-F3DDCBD34C39}" destId="{3502F42C-EDDF-4246-816A-E2342D68AC80}" srcOrd="5" destOrd="0" presId="urn:microsoft.com/office/officeart/2018/2/layout/IconVerticalSolidList"/>
    <dgm:cxn modelId="{B76BDBD4-D7D7-4718-B76E-706D6CA6F8E6}" type="presParOf" srcId="{E9778CD3-F4B5-4003-8F44-F3DDCBD34C39}" destId="{359762A4-4105-47B2-8B2F-0977F0C0286E}" srcOrd="6" destOrd="0" presId="urn:microsoft.com/office/officeart/2018/2/layout/IconVerticalSolidList"/>
    <dgm:cxn modelId="{CD8E82A4-3CA9-4331-B428-7C63ED8839B4}" type="presParOf" srcId="{359762A4-4105-47B2-8B2F-0977F0C0286E}" destId="{E050791C-6FCD-48E4-B3A6-487CC4AA9B28}" srcOrd="0" destOrd="0" presId="urn:microsoft.com/office/officeart/2018/2/layout/IconVerticalSolidList"/>
    <dgm:cxn modelId="{375AA582-3B25-4A70-9904-04334264F255}" type="presParOf" srcId="{359762A4-4105-47B2-8B2F-0977F0C0286E}" destId="{888A77C2-176A-45FE-8047-8CDD51A0AFF0}" srcOrd="1" destOrd="0" presId="urn:microsoft.com/office/officeart/2018/2/layout/IconVerticalSolidList"/>
    <dgm:cxn modelId="{1B3D85E0-C2F3-4594-83AC-E29FA9B1CEDF}" type="presParOf" srcId="{359762A4-4105-47B2-8B2F-0977F0C0286E}" destId="{E824AF2E-67EA-4581-9003-073C40012390}" srcOrd="2" destOrd="0" presId="urn:microsoft.com/office/officeart/2018/2/layout/IconVerticalSolidList"/>
    <dgm:cxn modelId="{A67DD2A4-41AC-4A82-9AAD-6CE314742468}" type="presParOf" srcId="{359762A4-4105-47B2-8B2F-0977F0C0286E}" destId="{78B6ECD8-ABFD-4AA7-A8DD-4EF72BE71BC4}" srcOrd="3" destOrd="0" presId="urn:microsoft.com/office/officeart/2018/2/layout/IconVerticalSolidList"/>
    <dgm:cxn modelId="{8B990835-2CDC-4E3B-B904-BC9B2F2DE444}" type="presParOf" srcId="{E9778CD3-F4B5-4003-8F44-F3DDCBD34C39}" destId="{D299951E-785B-491D-AA1B-C94C55121EC6}" srcOrd="7" destOrd="0" presId="urn:microsoft.com/office/officeart/2018/2/layout/IconVerticalSolidList"/>
    <dgm:cxn modelId="{A5A7560C-0A2C-459B-BF6C-7F83992CF2A3}" type="presParOf" srcId="{E9778CD3-F4B5-4003-8F44-F3DDCBD34C39}" destId="{1D79D5D3-CB31-46AA-AED3-C06F0480E77E}" srcOrd="8" destOrd="0" presId="urn:microsoft.com/office/officeart/2018/2/layout/IconVerticalSolidList"/>
    <dgm:cxn modelId="{ECB9B4F0-22FB-4EFD-9C66-24E77E527F2E}" type="presParOf" srcId="{1D79D5D3-CB31-46AA-AED3-C06F0480E77E}" destId="{C978491C-8DFF-41AF-A696-E6B3D5C52B77}" srcOrd="0" destOrd="0" presId="urn:microsoft.com/office/officeart/2018/2/layout/IconVerticalSolidList"/>
    <dgm:cxn modelId="{DACA8A38-7A9F-4DBA-8387-3825213DFA1C}" type="presParOf" srcId="{1D79D5D3-CB31-46AA-AED3-C06F0480E77E}" destId="{64C6FC2B-4E30-4747-9B7F-C90BDD16A0C0}" srcOrd="1" destOrd="0" presId="urn:microsoft.com/office/officeart/2018/2/layout/IconVerticalSolidList"/>
    <dgm:cxn modelId="{196AF24F-94BC-4831-AE1A-137A3B72BC8D}" type="presParOf" srcId="{1D79D5D3-CB31-46AA-AED3-C06F0480E77E}" destId="{D7E60D06-88D3-4406-9755-167D4D21B2AA}" srcOrd="2" destOrd="0" presId="urn:microsoft.com/office/officeart/2018/2/layout/IconVerticalSolidList"/>
    <dgm:cxn modelId="{A20D0365-9FC5-4D0E-975E-26C57B89D01B}" type="presParOf" srcId="{1D79D5D3-CB31-46AA-AED3-C06F0480E77E}" destId="{91C82624-D1FA-405D-99A7-53E599C6D67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DA6E14-8AAD-43E3-A0D6-EE60DACE89AE}">
      <dsp:nvSpPr>
        <dsp:cNvPr id="0" name=""/>
        <dsp:cNvSpPr/>
      </dsp:nvSpPr>
      <dsp:spPr>
        <a:xfrm>
          <a:off x="0" y="2312"/>
          <a:ext cx="6269038" cy="117210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4661400-1A26-40AA-951B-C0BB7C163E46}">
      <dsp:nvSpPr>
        <dsp:cNvPr id="0" name=""/>
        <dsp:cNvSpPr/>
      </dsp:nvSpPr>
      <dsp:spPr>
        <a:xfrm>
          <a:off x="354561" y="266036"/>
          <a:ext cx="644657" cy="64465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C3039079-21D4-43E9-B609-BE508BDE4958}">
      <dsp:nvSpPr>
        <dsp:cNvPr id="0" name=""/>
        <dsp:cNvSpPr/>
      </dsp:nvSpPr>
      <dsp:spPr>
        <a:xfrm>
          <a:off x="1353781" y="2312"/>
          <a:ext cx="4915256" cy="1172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048" tIns="124048" rIns="124048" bIns="124048" numCol="1" spcCol="1270" anchor="ctr" anchorCtr="0">
          <a:noAutofit/>
        </a:bodyPr>
        <a:lstStyle/>
        <a:p>
          <a:pPr marL="0" lvl="0" indent="0" algn="l" defTabSz="933450">
            <a:lnSpc>
              <a:spcPct val="90000"/>
            </a:lnSpc>
            <a:spcBef>
              <a:spcPct val="0"/>
            </a:spcBef>
            <a:spcAft>
              <a:spcPct val="35000"/>
            </a:spcAft>
            <a:buNone/>
          </a:pPr>
          <a:r>
            <a:rPr lang="en-US" sz="2100" kern="1200"/>
            <a:t>At least annually on 1 January WADA publishes the prohibited list of prohibited substances and methods</a:t>
          </a:r>
        </a:p>
      </dsp:txBody>
      <dsp:txXfrm>
        <a:off x="1353781" y="2312"/>
        <a:ext cx="4915256" cy="1172105"/>
      </dsp:txXfrm>
    </dsp:sp>
    <dsp:sp modelId="{7F3BE266-3DE1-49F7-86A3-DC175C2B6BA1}">
      <dsp:nvSpPr>
        <dsp:cNvPr id="0" name=""/>
        <dsp:cNvSpPr/>
      </dsp:nvSpPr>
      <dsp:spPr>
        <a:xfrm>
          <a:off x="0" y="1467444"/>
          <a:ext cx="6269038" cy="117210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76992C0-CDE6-4DE3-B6B3-8CC49231748D}">
      <dsp:nvSpPr>
        <dsp:cNvPr id="0" name=""/>
        <dsp:cNvSpPr/>
      </dsp:nvSpPr>
      <dsp:spPr>
        <a:xfrm>
          <a:off x="354561" y="1731167"/>
          <a:ext cx="644657" cy="64465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3A5B3AC3-EE3F-4BB8-AB5B-67D999A47E3F}">
      <dsp:nvSpPr>
        <dsp:cNvPr id="0" name=""/>
        <dsp:cNvSpPr/>
      </dsp:nvSpPr>
      <dsp:spPr>
        <a:xfrm>
          <a:off x="1353781" y="1467444"/>
          <a:ext cx="4915256" cy="1172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048" tIns="124048" rIns="124048" bIns="124048" numCol="1" spcCol="1270" anchor="ctr" anchorCtr="0">
          <a:noAutofit/>
        </a:bodyPr>
        <a:lstStyle/>
        <a:p>
          <a:pPr marL="0" lvl="0" indent="0" algn="l" defTabSz="933450">
            <a:lnSpc>
              <a:spcPct val="90000"/>
            </a:lnSpc>
            <a:spcBef>
              <a:spcPct val="0"/>
            </a:spcBef>
            <a:spcAft>
              <a:spcPct val="35000"/>
            </a:spcAft>
            <a:buNone/>
          </a:pPr>
          <a:r>
            <a:rPr lang="en-US" sz="2100" kern="1200"/>
            <a:t>The current list can be downloaded from the WADA web page </a:t>
          </a:r>
          <a:r>
            <a:rPr lang="en-US" sz="2100" kern="1200">
              <a:hlinkClick xmlns:r="http://schemas.openxmlformats.org/officeDocument/2006/relationships" r:id="rId5"/>
            </a:rPr>
            <a:t>www.wada.org</a:t>
          </a:r>
          <a:r>
            <a:rPr lang="en-US" sz="2100" kern="1200"/>
            <a:t> or the World Skate webpage www.worldskate.org</a:t>
          </a:r>
        </a:p>
      </dsp:txBody>
      <dsp:txXfrm>
        <a:off x="1353781" y="1467444"/>
        <a:ext cx="4915256" cy="1172105"/>
      </dsp:txXfrm>
    </dsp:sp>
    <dsp:sp modelId="{F4F6F168-8682-450D-B6D0-BA65AB51DA72}">
      <dsp:nvSpPr>
        <dsp:cNvPr id="0" name=""/>
        <dsp:cNvSpPr/>
      </dsp:nvSpPr>
      <dsp:spPr>
        <a:xfrm>
          <a:off x="0" y="2932575"/>
          <a:ext cx="6269038" cy="117210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8043C121-E75D-4C95-B65B-B0176155E59A}">
      <dsp:nvSpPr>
        <dsp:cNvPr id="0" name=""/>
        <dsp:cNvSpPr/>
      </dsp:nvSpPr>
      <dsp:spPr>
        <a:xfrm>
          <a:off x="354561" y="3196299"/>
          <a:ext cx="644657" cy="644657"/>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3DD90CF-7309-4F76-9AAC-47A2171EE54F}">
      <dsp:nvSpPr>
        <dsp:cNvPr id="0" name=""/>
        <dsp:cNvSpPr/>
      </dsp:nvSpPr>
      <dsp:spPr>
        <a:xfrm>
          <a:off x="1353781" y="2932575"/>
          <a:ext cx="4915256" cy="1172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048" tIns="124048" rIns="124048" bIns="124048" numCol="1" spcCol="1270" anchor="ctr" anchorCtr="0">
          <a:noAutofit/>
        </a:bodyPr>
        <a:lstStyle/>
        <a:p>
          <a:pPr marL="0" lvl="0" indent="0" algn="l" defTabSz="933450">
            <a:lnSpc>
              <a:spcPct val="90000"/>
            </a:lnSpc>
            <a:spcBef>
              <a:spcPct val="0"/>
            </a:spcBef>
            <a:spcAft>
              <a:spcPct val="35000"/>
            </a:spcAft>
            <a:buNone/>
          </a:pPr>
          <a:r>
            <a:rPr lang="en-US" sz="2100" kern="1200"/>
            <a:t>Some substances are prohibited all the time</a:t>
          </a:r>
        </a:p>
      </dsp:txBody>
      <dsp:txXfrm>
        <a:off x="1353781" y="2932575"/>
        <a:ext cx="4915256" cy="1172105"/>
      </dsp:txXfrm>
    </dsp:sp>
    <dsp:sp modelId="{D8D27E6D-9E23-4BBF-BC21-40C1CC4B6AD1}">
      <dsp:nvSpPr>
        <dsp:cNvPr id="0" name=""/>
        <dsp:cNvSpPr/>
      </dsp:nvSpPr>
      <dsp:spPr>
        <a:xfrm>
          <a:off x="0" y="4397707"/>
          <a:ext cx="6269038" cy="1172105"/>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39647D8-080E-4449-9B42-C2282B818083}">
      <dsp:nvSpPr>
        <dsp:cNvPr id="0" name=""/>
        <dsp:cNvSpPr/>
      </dsp:nvSpPr>
      <dsp:spPr>
        <a:xfrm>
          <a:off x="354561" y="4661430"/>
          <a:ext cx="644657" cy="644657"/>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458FADE-64C2-4932-BC68-C571041FF0E1}">
      <dsp:nvSpPr>
        <dsp:cNvPr id="0" name=""/>
        <dsp:cNvSpPr/>
      </dsp:nvSpPr>
      <dsp:spPr>
        <a:xfrm>
          <a:off x="1353781" y="4397707"/>
          <a:ext cx="4915256" cy="1172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048" tIns="124048" rIns="124048" bIns="124048" numCol="1" spcCol="1270" anchor="ctr" anchorCtr="0">
          <a:noAutofit/>
        </a:bodyPr>
        <a:lstStyle/>
        <a:p>
          <a:pPr marL="0" lvl="0" indent="0" algn="l" defTabSz="933450">
            <a:lnSpc>
              <a:spcPct val="90000"/>
            </a:lnSpc>
            <a:spcBef>
              <a:spcPct val="0"/>
            </a:spcBef>
            <a:spcAft>
              <a:spcPct val="35000"/>
            </a:spcAft>
            <a:buNone/>
          </a:pPr>
          <a:r>
            <a:rPr lang="en-US" sz="2100" kern="1200"/>
            <a:t>Some substances are prohibited in competition only</a:t>
          </a:r>
        </a:p>
      </dsp:txBody>
      <dsp:txXfrm>
        <a:off x="1353781" y="4397707"/>
        <a:ext cx="4915256" cy="117210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718479-60BA-A24D-A492-13003391DDD1}">
      <dsp:nvSpPr>
        <dsp:cNvPr id="0" name=""/>
        <dsp:cNvSpPr/>
      </dsp:nvSpPr>
      <dsp:spPr>
        <a:xfrm>
          <a:off x="147875" y="1337"/>
          <a:ext cx="3193702" cy="191622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When the form and medical file is complete then submit to World Skate ITA by email to</a:t>
          </a:r>
        </a:p>
      </dsp:txBody>
      <dsp:txXfrm>
        <a:off x="147875" y="1337"/>
        <a:ext cx="3193702" cy="1916221"/>
      </dsp:txXfrm>
    </dsp:sp>
    <dsp:sp modelId="{728C0197-FE4F-BF43-B6AC-B8B4FF691508}">
      <dsp:nvSpPr>
        <dsp:cNvPr id="0" name=""/>
        <dsp:cNvSpPr/>
      </dsp:nvSpPr>
      <dsp:spPr>
        <a:xfrm>
          <a:off x="3660948" y="1337"/>
          <a:ext cx="3193702" cy="1916221"/>
        </a:xfrm>
        <a:prstGeom prst="rect">
          <a:avLst/>
        </a:prstGeom>
        <a:solidFill>
          <a:schemeClr val="accent2">
            <a:hueOff val="-291073"/>
            <a:satOff val="-16786"/>
            <a:lumOff val="1726"/>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hlinkClick xmlns:r="http://schemas.openxmlformats.org/officeDocument/2006/relationships" r:id="rId1"/>
            </a:rPr>
            <a:t>tue@ita.sport</a:t>
          </a:r>
          <a:r>
            <a:rPr lang="en-US" sz="2200" kern="1200" dirty="0"/>
            <a:t> for processing by TUE committee</a:t>
          </a:r>
        </a:p>
      </dsp:txBody>
      <dsp:txXfrm>
        <a:off x="3660948" y="1337"/>
        <a:ext cx="3193702" cy="1916221"/>
      </dsp:txXfrm>
    </dsp:sp>
    <dsp:sp modelId="{467BB125-A352-984C-93F9-CFC6E0C7C13F}">
      <dsp:nvSpPr>
        <dsp:cNvPr id="0" name=""/>
        <dsp:cNvSpPr/>
      </dsp:nvSpPr>
      <dsp:spPr>
        <a:xfrm>
          <a:off x="7174021" y="1337"/>
          <a:ext cx="3193702" cy="1916221"/>
        </a:xfrm>
        <a:prstGeom prst="rect">
          <a:avLst/>
        </a:prstGeom>
        <a:solidFill>
          <a:schemeClr val="accent2">
            <a:hueOff val="-582145"/>
            <a:satOff val="-33571"/>
            <a:lumOff val="3451"/>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If the form is illegible or the information is incomplete then it will be returned to you for amendment</a:t>
          </a:r>
        </a:p>
      </dsp:txBody>
      <dsp:txXfrm>
        <a:off x="7174021" y="1337"/>
        <a:ext cx="3193702" cy="1916221"/>
      </dsp:txXfrm>
    </dsp:sp>
    <dsp:sp modelId="{62D7698C-C96B-0040-A070-51462CADAE42}">
      <dsp:nvSpPr>
        <dsp:cNvPr id="0" name=""/>
        <dsp:cNvSpPr/>
      </dsp:nvSpPr>
      <dsp:spPr>
        <a:xfrm>
          <a:off x="147875" y="2236929"/>
          <a:ext cx="3193702" cy="1916221"/>
        </a:xfrm>
        <a:prstGeom prst="rect">
          <a:avLst/>
        </a:prstGeom>
        <a:solidFill>
          <a:schemeClr val="accent2">
            <a:hueOff val="-873218"/>
            <a:satOff val="-50357"/>
            <a:lumOff val="5177"/>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If approved you will receive a letter of approval. Keep a copy with you at all times in case of testing</a:t>
          </a:r>
        </a:p>
      </dsp:txBody>
      <dsp:txXfrm>
        <a:off x="147875" y="2236929"/>
        <a:ext cx="3193702" cy="1916221"/>
      </dsp:txXfrm>
    </dsp:sp>
    <dsp:sp modelId="{F66E19D0-AB61-1F4F-8C91-DA81412732CD}">
      <dsp:nvSpPr>
        <dsp:cNvPr id="0" name=""/>
        <dsp:cNvSpPr/>
      </dsp:nvSpPr>
      <dsp:spPr>
        <a:xfrm>
          <a:off x="3660948" y="2236929"/>
          <a:ext cx="3193702" cy="1916221"/>
        </a:xfrm>
        <a:prstGeom prst="rect">
          <a:avLst/>
        </a:prstGeom>
        <a:solidFill>
          <a:schemeClr val="accent2">
            <a:hueOff val="-1164290"/>
            <a:satOff val="-67142"/>
            <a:lumOff val="6902"/>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Approval by ITA on behalf of WSK is valid for WSK competition and testing. Your NADO must approve for National competition</a:t>
          </a:r>
        </a:p>
      </dsp:txBody>
      <dsp:txXfrm>
        <a:off x="3660948" y="2236929"/>
        <a:ext cx="3193702" cy="1916221"/>
      </dsp:txXfrm>
    </dsp:sp>
    <dsp:sp modelId="{F9131647-003B-054C-87EA-8C7AE2856D03}">
      <dsp:nvSpPr>
        <dsp:cNvPr id="0" name=""/>
        <dsp:cNvSpPr/>
      </dsp:nvSpPr>
      <dsp:spPr>
        <a:xfrm>
          <a:off x="7174021" y="2236929"/>
          <a:ext cx="3193702" cy="1916221"/>
        </a:xfrm>
        <a:prstGeom prst="rect">
          <a:avLst/>
        </a:prstGeom>
        <a:solidFill>
          <a:schemeClr val="accent2">
            <a:hueOff val="-1455363"/>
            <a:satOff val="-83928"/>
            <a:lumOff val="862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A copy will be sent to WADA and your NADO for their approval</a:t>
          </a:r>
        </a:p>
      </dsp:txBody>
      <dsp:txXfrm>
        <a:off x="7174021" y="2236929"/>
        <a:ext cx="3193702" cy="191622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F0F1AF-386E-F94B-B1EF-2B28625387E3}">
      <dsp:nvSpPr>
        <dsp:cNvPr id="0" name=""/>
        <dsp:cNvSpPr/>
      </dsp:nvSpPr>
      <dsp:spPr>
        <a:xfrm>
          <a:off x="0" y="80859"/>
          <a:ext cx="10515600" cy="75477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If ITA rejects an application on behalf of World Skate  you will be provided with reasons</a:t>
          </a:r>
        </a:p>
      </dsp:txBody>
      <dsp:txXfrm>
        <a:off x="36845" y="117704"/>
        <a:ext cx="10441910" cy="681087"/>
      </dsp:txXfrm>
    </dsp:sp>
    <dsp:sp modelId="{6E112A94-FF05-A344-A2E9-A24D12AFAF56}">
      <dsp:nvSpPr>
        <dsp:cNvPr id="0" name=""/>
        <dsp:cNvSpPr/>
      </dsp:nvSpPr>
      <dsp:spPr>
        <a:xfrm>
          <a:off x="0" y="890357"/>
          <a:ext cx="10515600" cy="754777"/>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Perhaps you can adjust the application to meet ITA (World Skate) conditions and the application will be reconsidered</a:t>
          </a:r>
        </a:p>
      </dsp:txBody>
      <dsp:txXfrm>
        <a:off x="36845" y="927202"/>
        <a:ext cx="10441910" cy="681087"/>
      </dsp:txXfrm>
    </dsp:sp>
    <dsp:sp modelId="{3DB5A451-6096-B04F-BF27-4DA8435D3DAD}">
      <dsp:nvSpPr>
        <dsp:cNvPr id="0" name=""/>
        <dsp:cNvSpPr/>
      </dsp:nvSpPr>
      <dsp:spPr>
        <a:xfrm>
          <a:off x="0" y="1699855"/>
          <a:ext cx="10515600" cy="754777"/>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You may appeal ITA (World Skate) decision to WADA</a:t>
          </a:r>
        </a:p>
      </dsp:txBody>
      <dsp:txXfrm>
        <a:off x="36845" y="1736700"/>
        <a:ext cx="10441910" cy="681087"/>
      </dsp:txXfrm>
    </dsp:sp>
    <dsp:sp modelId="{2A5FD9D1-A903-954F-9ACB-159D9276004B}">
      <dsp:nvSpPr>
        <dsp:cNvPr id="0" name=""/>
        <dsp:cNvSpPr/>
      </dsp:nvSpPr>
      <dsp:spPr>
        <a:xfrm>
          <a:off x="0" y="2509352"/>
          <a:ext cx="10515600" cy="754777"/>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If World Skate approve the TUE and the NADO rejects it then you/or and World Skate may appeal to WADA. The TUE is valid for WSK competition only</a:t>
          </a:r>
        </a:p>
      </dsp:txBody>
      <dsp:txXfrm>
        <a:off x="36845" y="2546197"/>
        <a:ext cx="10441910" cy="681087"/>
      </dsp:txXfrm>
    </dsp:sp>
    <dsp:sp modelId="{3EA21CC5-7A30-4043-AD01-39AE537DDB6B}">
      <dsp:nvSpPr>
        <dsp:cNvPr id="0" name=""/>
        <dsp:cNvSpPr/>
      </dsp:nvSpPr>
      <dsp:spPr>
        <a:xfrm>
          <a:off x="0" y="3318850"/>
          <a:ext cx="10515600" cy="754777"/>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If WADA rejects a TUE then you and/or  ITA (World Skate) may appeal to Court of Arbitration for Sport (CAS) </a:t>
          </a:r>
        </a:p>
      </dsp:txBody>
      <dsp:txXfrm>
        <a:off x="36845" y="3355695"/>
        <a:ext cx="10441910" cy="68108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0C4F49-293A-404A-953B-4234583E9618}">
      <dsp:nvSpPr>
        <dsp:cNvPr id="0" name=""/>
        <dsp:cNvSpPr/>
      </dsp:nvSpPr>
      <dsp:spPr>
        <a:xfrm>
          <a:off x="0" y="72072"/>
          <a:ext cx="10515600" cy="7956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When you become an International athlete you need to apply to ITA/WSK to have a TUE issued by a NADO recognized by ITA/WSK</a:t>
          </a:r>
        </a:p>
      </dsp:txBody>
      <dsp:txXfrm>
        <a:off x="38838" y="110910"/>
        <a:ext cx="10437924" cy="717924"/>
      </dsp:txXfrm>
    </dsp:sp>
    <dsp:sp modelId="{FAA9015F-EFE8-D34D-A2CA-439F5B3970F1}">
      <dsp:nvSpPr>
        <dsp:cNvPr id="0" name=""/>
        <dsp:cNvSpPr/>
      </dsp:nvSpPr>
      <dsp:spPr>
        <a:xfrm>
          <a:off x="0" y="925272"/>
          <a:ext cx="10515600" cy="7956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ITA/WSK will recognize a TUE approved by a NADO provided it is issued in accordance with International standard for TUE</a:t>
          </a:r>
        </a:p>
      </dsp:txBody>
      <dsp:txXfrm>
        <a:off x="38838" y="964110"/>
        <a:ext cx="10437924" cy="717924"/>
      </dsp:txXfrm>
    </dsp:sp>
    <dsp:sp modelId="{8755DDFE-5C61-DC45-808E-D8D5574C2B29}">
      <dsp:nvSpPr>
        <dsp:cNvPr id="0" name=""/>
        <dsp:cNvSpPr/>
      </dsp:nvSpPr>
      <dsp:spPr>
        <a:xfrm>
          <a:off x="0" y="1778472"/>
          <a:ext cx="10515600" cy="79560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If ITA/WSK does not recognize the NADO TUE the NADO will be asked to review their TUE approval and may decide to adjust it to ITA/WSK requirements or to allow it for National competition</a:t>
          </a:r>
        </a:p>
      </dsp:txBody>
      <dsp:txXfrm>
        <a:off x="38838" y="1817310"/>
        <a:ext cx="10437924" cy="717924"/>
      </dsp:txXfrm>
    </dsp:sp>
    <dsp:sp modelId="{DDFEB206-4557-DC4C-A3EC-4BB7AB4C2E1D}">
      <dsp:nvSpPr>
        <dsp:cNvPr id="0" name=""/>
        <dsp:cNvSpPr/>
      </dsp:nvSpPr>
      <dsp:spPr>
        <a:xfrm>
          <a:off x="0" y="2631672"/>
          <a:ext cx="10515600" cy="7956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ITA/WSK will inform you and the NADO of the reasons why the NADO TUE was not recognized and there will be an opportunity to adjust</a:t>
          </a:r>
        </a:p>
      </dsp:txBody>
      <dsp:txXfrm>
        <a:off x="38838" y="2670510"/>
        <a:ext cx="10437924" cy="717924"/>
      </dsp:txXfrm>
    </dsp:sp>
    <dsp:sp modelId="{50AB2709-9E9C-9140-9C4A-B24AC5F3F6C3}">
      <dsp:nvSpPr>
        <dsp:cNvPr id="0" name=""/>
        <dsp:cNvSpPr/>
      </dsp:nvSpPr>
      <dsp:spPr>
        <a:xfrm>
          <a:off x="0" y="3484872"/>
          <a:ext cx="10515600" cy="79560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If WSK tests an athlete who is not classed as International a NADO issued TUE must be </a:t>
          </a:r>
          <a:r>
            <a:rPr lang="en-US" sz="2000" kern="1200" dirty="0" err="1"/>
            <a:t>recognised</a:t>
          </a:r>
          <a:endParaRPr lang="en-US" sz="2000" kern="1200" dirty="0"/>
        </a:p>
      </dsp:txBody>
      <dsp:txXfrm>
        <a:off x="38838" y="3523710"/>
        <a:ext cx="10437924" cy="71792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CB4EDC-45FD-4AE7-872E-C02A3779A530}">
      <dsp:nvSpPr>
        <dsp:cNvPr id="0" name=""/>
        <dsp:cNvSpPr/>
      </dsp:nvSpPr>
      <dsp:spPr>
        <a:xfrm>
          <a:off x="0" y="4300"/>
          <a:ext cx="6263640" cy="91601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D3D9E7-E76D-4FB2-9B94-DD003C152579}">
      <dsp:nvSpPr>
        <dsp:cNvPr id="0" name=""/>
        <dsp:cNvSpPr/>
      </dsp:nvSpPr>
      <dsp:spPr>
        <a:xfrm>
          <a:off x="277094" y="210403"/>
          <a:ext cx="503807" cy="50380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70129D-C166-4481-BE7E-48538B354B28}">
      <dsp:nvSpPr>
        <dsp:cNvPr id="0" name=""/>
        <dsp:cNvSpPr/>
      </dsp:nvSpPr>
      <dsp:spPr>
        <a:xfrm>
          <a:off x="1057996" y="4300"/>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90000"/>
            </a:lnSpc>
            <a:spcBef>
              <a:spcPct val="0"/>
            </a:spcBef>
            <a:spcAft>
              <a:spcPct val="35000"/>
            </a:spcAft>
            <a:buNone/>
          </a:pPr>
          <a:r>
            <a:rPr lang="en-US" sz="1900" kern="1200"/>
            <a:t>If you return a positive test and the event does not require a pre- approved TUE</a:t>
          </a:r>
        </a:p>
      </dsp:txBody>
      <dsp:txXfrm>
        <a:off x="1057996" y="4300"/>
        <a:ext cx="5205643" cy="916014"/>
      </dsp:txXfrm>
    </dsp:sp>
    <dsp:sp modelId="{D9DF9EA1-6E74-4258-9413-27BF6D128750}">
      <dsp:nvSpPr>
        <dsp:cNvPr id="0" name=""/>
        <dsp:cNvSpPr/>
      </dsp:nvSpPr>
      <dsp:spPr>
        <a:xfrm>
          <a:off x="0" y="1149318"/>
          <a:ext cx="6263640" cy="91601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445099-E6C0-4E47-95C0-6C9917E1B015}">
      <dsp:nvSpPr>
        <dsp:cNvPr id="0" name=""/>
        <dsp:cNvSpPr/>
      </dsp:nvSpPr>
      <dsp:spPr>
        <a:xfrm>
          <a:off x="277094" y="1355421"/>
          <a:ext cx="503807" cy="50380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B3939C2-BB3B-4A3F-8FF5-4F4E6741704C}">
      <dsp:nvSpPr>
        <dsp:cNvPr id="0" name=""/>
        <dsp:cNvSpPr/>
      </dsp:nvSpPr>
      <dsp:spPr>
        <a:xfrm>
          <a:off x="1057996" y="1149318"/>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90000"/>
            </a:lnSpc>
            <a:spcBef>
              <a:spcPct val="0"/>
            </a:spcBef>
            <a:spcAft>
              <a:spcPct val="35000"/>
            </a:spcAft>
            <a:buNone/>
          </a:pPr>
          <a:r>
            <a:rPr lang="en-US" sz="1900" kern="1200"/>
            <a:t>If there is insufficient time to have a TUE approved</a:t>
          </a:r>
        </a:p>
      </dsp:txBody>
      <dsp:txXfrm>
        <a:off x="1057996" y="1149318"/>
        <a:ext cx="5205643" cy="916014"/>
      </dsp:txXfrm>
    </dsp:sp>
    <dsp:sp modelId="{BB7F4840-F6C8-4F55-856C-8D6DC77AAA0A}">
      <dsp:nvSpPr>
        <dsp:cNvPr id="0" name=""/>
        <dsp:cNvSpPr/>
      </dsp:nvSpPr>
      <dsp:spPr>
        <a:xfrm>
          <a:off x="0" y="2294336"/>
          <a:ext cx="6263640" cy="91601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148F42-B42D-4ABB-96BB-A5123FA36EAC}">
      <dsp:nvSpPr>
        <dsp:cNvPr id="0" name=""/>
        <dsp:cNvSpPr/>
      </dsp:nvSpPr>
      <dsp:spPr>
        <a:xfrm>
          <a:off x="277094" y="2500440"/>
          <a:ext cx="503807" cy="50380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FE3F27B-2AAC-4ABC-B7D7-437525E66B49}">
      <dsp:nvSpPr>
        <dsp:cNvPr id="0" name=""/>
        <dsp:cNvSpPr/>
      </dsp:nvSpPr>
      <dsp:spPr>
        <a:xfrm>
          <a:off x="1057996" y="2294336"/>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90000"/>
            </a:lnSpc>
            <a:spcBef>
              <a:spcPct val="0"/>
            </a:spcBef>
            <a:spcAft>
              <a:spcPct val="35000"/>
            </a:spcAft>
            <a:buNone/>
          </a:pPr>
          <a:r>
            <a:rPr lang="en-US" sz="1900" kern="1200"/>
            <a:t>If you require treatment with a prohibited substance or method in an emergency</a:t>
          </a:r>
        </a:p>
      </dsp:txBody>
      <dsp:txXfrm>
        <a:off x="1057996" y="2294336"/>
        <a:ext cx="5205643" cy="916014"/>
      </dsp:txXfrm>
    </dsp:sp>
    <dsp:sp modelId="{C59DFF87-5DB2-46BC-9EEF-7A3F80EFD750}">
      <dsp:nvSpPr>
        <dsp:cNvPr id="0" name=""/>
        <dsp:cNvSpPr/>
      </dsp:nvSpPr>
      <dsp:spPr>
        <a:xfrm>
          <a:off x="0" y="3439354"/>
          <a:ext cx="6263640" cy="91601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F4F7C7-7402-4E1C-BF93-5999A75EFDB4}">
      <dsp:nvSpPr>
        <dsp:cNvPr id="0" name=""/>
        <dsp:cNvSpPr/>
      </dsp:nvSpPr>
      <dsp:spPr>
        <a:xfrm>
          <a:off x="277094" y="3645458"/>
          <a:ext cx="503807" cy="50380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5928DC0-5000-42FD-AE76-7C41AF17272C}">
      <dsp:nvSpPr>
        <dsp:cNvPr id="0" name=""/>
        <dsp:cNvSpPr/>
      </dsp:nvSpPr>
      <dsp:spPr>
        <a:xfrm>
          <a:off x="1057996" y="3439354"/>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90000"/>
            </a:lnSpc>
            <a:spcBef>
              <a:spcPct val="0"/>
            </a:spcBef>
            <a:spcAft>
              <a:spcPct val="35000"/>
            </a:spcAft>
            <a:buNone/>
          </a:pPr>
          <a:r>
            <a:rPr lang="en-US" sz="1900" kern="1200"/>
            <a:t>If you are using a substance out of competition that is prohibited in-competition only</a:t>
          </a:r>
        </a:p>
      </dsp:txBody>
      <dsp:txXfrm>
        <a:off x="1057996" y="3439354"/>
        <a:ext cx="5205643" cy="916014"/>
      </dsp:txXfrm>
    </dsp:sp>
    <dsp:sp modelId="{0C20A55F-78CC-406B-BDF5-22C94E7FC74D}">
      <dsp:nvSpPr>
        <dsp:cNvPr id="0" name=""/>
        <dsp:cNvSpPr/>
      </dsp:nvSpPr>
      <dsp:spPr>
        <a:xfrm>
          <a:off x="0" y="4584372"/>
          <a:ext cx="6263640" cy="916014"/>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C03374-CE35-475A-8849-6EED561DB288}">
      <dsp:nvSpPr>
        <dsp:cNvPr id="0" name=""/>
        <dsp:cNvSpPr/>
      </dsp:nvSpPr>
      <dsp:spPr>
        <a:xfrm>
          <a:off x="277094" y="4790476"/>
          <a:ext cx="503807" cy="50380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7167BE2-54E7-4F42-98FC-33508C5BA525}">
      <dsp:nvSpPr>
        <dsp:cNvPr id="0" name=""/>
        <dsp:cNvSpPr/>
      </dsp:nvSpPr>
      <dsp:spPr>
        <a:xfrm>
          <a:off x="1057996" y="4584372"/>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90000"/>
            </a:lnSpc>
            <a:spcBef>
              <a:spcPct val="0"/>
            </a:spcBef>
            <a:spcAft>
              <a:spcPct val="35000"/>
            </a:spcAft>
            <a:buNone/>
          </a:pPr>
          <a:r>
            <a:rPr lang="en-US" sz="1900" kern="1200"/>
            <a:t>All criteria for TUE approval must be met</a:t>
          </a:r>
        </a:p>
      </dsp:txBody>
      <dsp:txXfrm>
        <a:off x="1057996" y="4584372"/>
        <a:ext cx="5205643" cy="91601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E2863F-A292-F144-B1F2-F1FF3B68DCA4}">
      <dsp:nvSpPr>
        <dsp:cNvPr id="0" name=""/>
        <dsp:cNvSpPr/>
      </dsp:nvSpPr>
      <dsp:spPr>
        <a:xfrm>
          <a:off x="1756023" y="1011050"/>
          <a:ext cx="1400710" cy="71"/>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3B1D52E-30AB-4E4C-BDB4-507CAFEA4767}">
      <dsp:nvSpPr>
        <dsp:cNvPr id="0" name=""/>
        <dsp:cNvSpPr/>
      </dsp:nvSpPr>
      <dsp:spPr>
        <a:xfrm>
          <a:off x="3240776" y="893426"/>
          <a:ext cx="161081" cy="302330"/>
        </a:xfrm>
        <a:prstGeom prst="chevron">
          <a:avLst>
            <a:gd name="adj" fmla="val 90000"/>
          </a:avLst>
        </a:prstGeom>
        <a:solidFill>
          <a:schemeClr val="accent2">
            <a:tint val="40000"/>
            <a:alpha val="90000"/>
            <a:hueOff val="-106153"/>
            <a:satOff val="-9418"/>
            <a:lumOff val="-96"/>
            <a:alphaOff val="0"/>
          </a:schemeClr>
        </a:solidFill>
        <a:ln w="12700" cap="flat" cmpd="sng" algn="ctr">
          <a:solidFill>
            <a:schemeClr val="accent2">
              <a:tint val="40000"/>
              <a:alpha val="90000"/>
              <a:hueOff val="-106153"/>
              <a:satOff val="-9418"/>
              <a:lumOff val="-96"/>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2D7745-49C6-504A-995D-2C9BC8F78C90}">
      <dsp:nvSpPr>
        <dsp:cNvPr id="0" name=""/>
        <dsp:cNvSpPr/>
      </dsp:nvSpPr>
      <dsp:spPr>
        <a:xfrm>
          <a:off x="824550" y="254702"/>
          <a:ext cx="1512767" cy="1512767"/>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58704" tIns="58704" rIns="58704" bIns="58704" numCol="1" spcCol="1270" anchor="ctr" anchorCtr="0">
          <a:noAutofit/>
        </a:bodyPr>
        <a:lstStyle/>
        <a:p>
          <a:pPr marL="0" lvl="0" indent="0" algn="ctr" defTabSz="2667000">
            <a:lnSpc>
              <a:spcPct val="90000"/>
            </a:lnSpc>
            <a:spcBef>
              <a:spcPct val="0"/>
            </a:spcBef>
            <a:spcAft>
              <a:spcPct val="35000"/>
            </a:spcAft>
            <a:buNone/>
          </a:pPr>
          <a:r>
            <a:rPr lang="en-US" sz="6000" kern="1200"/>
            <a:t>1</a:t>
          </a:r>
        </a:p>
      </dsp:txBody>
      <dsp:txXfrm>
        <a:off x="1046090" y="476242"/>
        <a:ext cx="1069687" cy="1069687"/>
      </dsp:txXfrm>
    </dsp:sp>
    <dsp:sp modelId="{3623A983-725F-AC43-B60D-A896AD8A5C36}">
      <dsp:nvSpPr>
        <dsp:cNvPr id="0" name=""/>
        <dsp:cNvSpPr/>
      </dsp:nvSpPr>
      <dsp:spPr>
        <a:xfrm>
          <a:off x="5134" y="1934251"/>
          <a:ext cx="3151599" cy="1965600"/>
        </a:xfrm>
        <a:prstGeom prst="upArrowCallout">
          <a:avLst>
            <a:gd name="adj1" fmla="val 50000"/>
            <a:gd name="adj2" fmla="val 20000"/>
            <a:gd name="adj3" fmla="val 20000"/>
            <a:gd name="adj4" fmla="val 100000"/>
          </a:avLst>
        </a:prstGeom>
        <a:solidFill>
          <a:schemeClr val="accent2">
            <a:tint val="40000"/>
            <a:alpha val="90000"/>
            <a:hueOff val="-212306"/>
            <a:satOff val="-18836"/>
            <a:lumOff val="-192"/>
            <a:alphaOff val="0"/>
          </a:schemeClr>
        </a:solidFill>
        <a:ln w="12700" cap="flat" cmpd="sng" algn="ctr">
          <a:solidFill>
            <a:schemeClr val="accent2">
              <a:tint val="40000"/>
              <a:alpha val="90000"/>
              <a:hueOff val="-212306"/>
              <a:satOff val="-18836"/>
              <a:lumOff val="-19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8602" tIns="165100" rIns="248602" bIns="165100" numCol="1" spcCol="1270" anchor="t" anchorCtr="0">
          <a:noAutofit/>
        </a:bodyPr>
        <a:lstStyle/>
        <a:p>
          <a:pPr marL="0" lvl="0" indent="0" algn="l" defTabSz="666750">
            <a:lnSpc>
              <a:spcPct val="90000"/>
            </a:lnSpc>
            <a:spcBef>
              <a:spcPct val="0"/>
            </a:spcBef>
            <a:spcAft>
              <a:spcPct val="35000"/>
            </a:spcAft>
            <a:buNone/>
          </a:pPr>
          <a:r>
            <a:rPr lang="en-US" sz="1500" kern="1200"/>
            <a:t>You may apply for a retroactive TUE</a:t>
          </a:r>
        </a:p>
      </dsp:txBody>
      <dsp:txXfrm>
        <a:off x="5134" y="2327371"/>
        <a:ext cx="3151599" cy="1572480"/>
      </dsp:txXfrm>
    </dsp:sp>
    <dsp:sp modelId="{95C17FA9-9FD9-1D4A-80B2-E8E9940BE8E9}">
      <dsp:nvSpPr>
        <dsp:cNvPr id="0" name=""/>
        <dsp:cNvSpPr/>
      </dsp:nvSpPr>
      <dsp:spPr>
        <a:xfrm>
          <a:off x="3506911" y="1011607"/>
          <a:ext cx="3151599" cy="72"/>
        </a:xfrm>
        <a:prstGeom prst="rect">
          <a:avLst/>
        </a:prstGeom>
        <a:solidFill>
          <a:schemeClr val="accent2">
            <a:tint val="40000"/>
            <a:alpha val="90000"/>
            <a:hueOff val="-318460"/>
            <a:satOff val="-28255"/>
            <a:lumOff val="-288"/>
            <a:alphaOff val="0"/>
          </a:schemeClr>
        </a:solidFill>
        <a:ln w="12700" cap="flat" cmpd="sng" algn="ctr">
          <a:solidFill>
            <a:schemeClr val="accent2">
              <a:tint val="40000"/>
              <a:alpha val="90000"/>
              <a:hueOff val="-318460"/>
              <a:satOff val="-28255"/>
              <a:lumOff val="-288"/>
              <a:alphaOff val="0"/>
            </a:schemeClr>
          </a:solidFill>
          <a:prstDash val="solid"/>
          <a:miter lim="800000"/>
        </a:ln>
        <a:effectLst/>
      </dsp:spPr>
      <dsp:style>
        <a:lnRef idx="2">
          <a:scrgbClr r="0" g="0" b="0"/>
        </a:lnRef>
        <a:fillRef idx="1">
          <a:scrgbClr r="0" g="0" b="0"/>
        </a:fillRef>
        <a:effectRef idx="0">
          <a:scrgbClr r="0" g="0" b="0"/>
        </a:effectRef>
        <a:fontRef idx="minor"/>
      </dsp:style>
    </dsp:sp>
    <dsp:sp modelId="{7BD2E085-1BB6-B74F-A091-B003F8037767}">
      <dsp:nvSpPr>
        <dsp:cNvPr id="0" name=""/>
        <dsp:cNvSpPr/>
      </dsp:nvSpPr>
      <dsp:spPr>
        <a:xfrm>
          <a:off x="6742553" y="893897"/>
          <a:ext cx="161081" cy="302776"/>
        </a:xfrm>
        <a:prstGeom prst="chevron">
          <a:avLst>
            <a:gd name="adj" fmla="val 90000"/>
          </a:avLst>
        </a:prstGeom>
        <a:solidFill>
          <a:schemeClr val="accent2">
            <a:tint val="40000"/>
            <a:alpha val="90000"/>
            <a:hueOff val="-424613"/>
            <a:satOff val="-37673"/>
            <a:lumOff val="-385"/>
            <a:alphaOff val="0"/>
          </a:scheme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sp>
    <dsp:sp modelId="{79BE1DAF-AB5E-514F-81F3-C945317A53BA}">
      <dsp:nvSpPr>
        <dsp:cNvPr id="0" name=""/>
        <dsp:cNvSpPr/>
      </dsp:nvSpPr>
      <dsp:spPr>
        <a:xfrm>
          <a:off x="4325770" y="254703"/>
          <a:ext cx="1513881" cy="1513881"/>
        </a:xfrm>
        <a:prstGeom prst="ellips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58747" tIns="58747" rIns="58747" bIns="58747" numCol="1" spcCol="1270" anchor="ctr" anchorCtr="0">
          <a:noAutofit/>
        </a:bodyPr>
        <a:lstStyle/>
        <a:p>
          <a:pPr marL="0" lvl="0" indent="0" algn="ctr" defTabSz="2667000">
            <a:lnSpc>
              <a:spcPct val="90000"/>
            </a:lnSpc>
            <a:spcBef>
              <a:spcPct val="0"/>
            </a:spcBef>
            <a:spcAft>
              <a:spcPct val="35000"/>
            </a:spcAft>
            <a:buNone/>
          </a:pPr>
          <a:r>
            <a:rPr lang="en-US" sz="6000" kern="1200"/>
            <a:t>2</a:t>
          </a:r>
        </a:p>
      </dsp:txBody>
      <dsp:txXfrm>
        <a:off x="4547473" y="476406"/>
        <a:ext cx="1070475" cy="1070475"/>
      </dsp:txXfrm>
    </dsp:sp>
    <dsp:sp modelId="{9376BB1D-6D72-114A-BD76-CD2B740ECE67}">
      <dsp:nvSpPr>
        <dsp:cNvPr id="0" name=""/>
        <dsp:cNvSpPr/>
      </dsp:nvSpPr>
      <dsp:spPr>
        <a:xfrm>
          <a:off x="3506911" y="1935489"/>
          <a:ext cx="3151599" cy="1965600"/>
        </a:xfrm>
        <a:prstGeom prst="upArrowCallout">
          <a:avLst>
            <a:gd name="adj1" fmla="val 50000"/>
            <a:gd name="adj2" fmla="val 20000"/>
            <a:gd name="adj3" fmla="val 20000"/>
            <a:gd name="adj4" fmla="val 100000"/>
          </a:avLst>
        </a:prstGeom>
        <a:solidFill>
          <a:schemeClr val="accent2">
            <a:tint val="40000"/>
            <a:alpha val="90000"/>
            <a:hueOff val="-530766"/>
            <a:satOff val="-47091"/>
            <a:lumOff val="-481"/>
            <a:alphaOff val="0"/>
          </a:schemeClr>
        </a:solidFill>
        <a:ln w="12700" cap="flat" cmpd="sng" algn="ctr">
          <a:solidFill>
            <a:schemeClr val="accent2">
              <a:tint val="40000"/>
              <a:alpha val="90000"/>
              <a:hueOff val="-530766"/>
              <a:satOff val="-47091"/>
              <a:lumOff val="-48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8602" tIns="165100" rIns="248602" bIns="165100" numCol="1" spcCol="1270" anchor="t" anchorCtr="0">
          <a:noAutofit/>
        </a:bodyPr>
        <a:lstStyle/>
        <a:p>
          <a:pPr marL="0" lvl="0" indent="0" algn="l" defTabSz="666750">
            <a:lnSpc>
              <a:spcPct val="90000"/>
            </a:lnSpc>
            <a:spcBef>
              <a:spcPct val="0"/>
            </a:spcBef>
            <a:spcAft>
              <a:spcPct val="35000"/>
            </a:spcAft>
            <a:buNone/>
          </a:pPr>
          <a:r>
            <a:rPr lang="en-US" sz="1500" kern="1200"/>
            <a:t>You must meet all the requirements for pre approved TUE</a:t>
          </a:r>
        </a:p>
      </dsp:txBody>
      <dsp:txXfrm>
        <a:off x="3506911" y="2328609"/>
        <a:ext cx="3151599" cy="1572480"/>
      </dsp:txXfrm>
    </dsp:sp>
    <dsp:sp modelId="{5D149E4B-33EA-FE46-B8F6-BAF6CEB46C1A}">
      <dsp:nvSpPr>
        <dsp:cNvPr id="0" name=""/>
        <dsp:cNvSpPr/>
      </dsp:nvSpPr>
      <dsp:spPr>
        <a:xfrm>
          <a:off x="7008688" y="1011607"/>
          <a:ext cx="1575799" cy="72"/>
        </a:xfrm>
        <a:prstGeom prst="rect">
          <a:avLst/>
        </a:prstGeom>
        <a:solidFill>
          <a:schemeClr val="accent2">
            <a:tint val="40000"/>
            <a:alpha val="90000"/>
            <a:hueOff val="-636919"/>
            <a:satOff val="-56510"/>
            <a:lumOff val="-577"/>
            <a:alphaOff val="0"/>
          </a:schemeClr>
        </a:solidFill>
        <a:ln w="12700" cap="flat" cmpd="sng" algn="ctr">
          <a:solidFill>
            <a:schemeClr val="accent2">
              <a:tint val="40000"/>
              <a:alpha val="90000"/>
              <a:hueOff val="-636919"/>
              <a:satOff val="-56510"/>
              <a:lumOff val="-577"/>
              <a:alphaOff val="0"/>
            </a:schemeClr>
          </a:solidFill>
          <a:prstDash val="solid"/>
          <a:miter lim="800000"/>
        </a:ln>
        <a:effectLst/>
      </dsp:spPr>
      <dsp:style>
        <a:lnRef idx="2">
          <a:scrgbClr r="0" g="0" b="0"/>
        </a:lnRef>
        <a:fillRef idx="1">
          <a:scrgbClr r="0" g="0" b="0"/>
        </a:fillRef>
        <a:effectRef idx="0">
          <a:scrgbClr r="0" g="0" b="0"/>
        </a:effectRef>
        <a:fontRef idx="minor"/>
      </dsp:style>
    </dsp:sp>
    <dsp:sp modelId="{25EFAB82-D6EC-9140-9545-B489E2A326A8}">
      <dsp:nvSpPr>
        <dsp:cNvPr id="0" name=""/>
        <dsp:cNvSpPr/>
      </dsp:nvSpPr>
      <dsp:spPr>
        <a:xfrm>
          <a:off x="7826800" y="253956"/>
          <a:ext cx="1515374" cy="1515374"/>
        </a:xfrm>
        <a:prstGeom prst="ellips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58805" tIns="58805" rIns="58805" bIns="58805" numCol="1" spcCol="1270" anchor="ctr" anchorCtr="0">
          <a:noAutofit/>
        </a:bodyPr>
        <a:lstStyle/>
        <a:p>
          <a:pPr marL="0" lvl="0" indent="0" algn="ctr" defTabSz="2667000">
            <a:lnSpc>
              <a:spcPct val="90000"/>
            </a:lnSpc>
            <a:spcBef>
              <a:spcPct val="0"/>
            </a:spcBef>
            <a:spcAft>
              <a:spcPct val="35000"/>
            </a:spcAft>
            <a:buNone/>
          </a:pPr>
          <a:r>
            <a:rPr lang="en-US" sz="6000" kern="1200"/>
            <a:t>3</a:t>
          </a:r>
        </a:p>
      </dsp:txBody>
      <dsp:txXfrm>
        <a:off x="8048721" y="475877"/>
        <a:ext cx="1071532" cy="1071532"/>
      </dsp:txXfrm>
    </dsp:sp>
    <dsp:sp modelId="{E704DFDB-6942-D542-8CD3-6D4902819C92}">
      <dsp:nvSpPr>
        <dsp:cNvPr id="0" name=""/>
        <dsp:cNvSpPr/>
      </dsp:nvSpPr>
      <dsp:spPr>
        <a:xfrm>
          <a:off x="7008688" y="1935489"/>
          <a:ext cx="3151599" cy="1965600"/>
        </a:xfrm>
        <a:prstGeom prst="upArrowCallout">
          <a:avLst>
            <a:gd name="adj1" fmla="val 50000"/>
            <a:gd name="adj2" fmla="val 20000"/>
            <a:gd name="adj3" fmla="val 20000"/>
            <a:gd name="adj4" fmla="val 100000"/>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8602" tIns="165100" rIns="248602" bIns="165100" numCol="1" spcCol="1270" anchor="t" anchorCtr="0">
          <a:noAutofit/>
        </a:bodyPr>
        <a:lstStyle/>
        <a:p>
          <a:pPr marL="0" lvl="0" indent="0" algn="l" defTabSz="666750">
            <a:lnSpc>
              <a:spcPct val="90000"/>
            </a:lnSpc>
            <a:spcBef>
              <a:spcPct val="0"/>
            </a:spcBef>
            <a:spcAft>
              <a:spcPct val="35000"/>
            </a:spcAft>
            <a:buNone/>
          </a:pPr>
          <a:r>
            <a:rPr lang="en-US" sz="1500" kern="1200" dirty="0"/>
            <a:t>If you use a substance prohibited substance, even if only  prohibited in competition, It is a good idea to have a complete medical file available in case you need it</a:t>
          </a:r>
        </a:p>
      </dsp:txBody>
      <dsp:txXfrm>
        <a:off x="7008688" y="2328609"/>
        <a:ext cx="3151599" cy="157248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B320C5-AA07-8B41-B7A4-CD45057BF7E5}">
      <dsp:nvSpPr>
        <dsp:cNvPr id="0" name=""/>
        <dsp:cNvSpPr/>
      </dsp:nvSpPr>
      <dsp:spPr>
        <a:xfrm>
          <a:off x="821" y="80923"/>
          <a:ext cx="3327201" cy="3992641"/>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844550">
            <a:lnSpc>
              <a:spcPct val="100000"/>
            </a:lnSpc>
            <a:spcBef>
              <a:spcPct val="0"/>
            </a:spcBef>
            <a:spcAft>
              <a:spcPct val="35000"/>
            </a:spcAft>
            <a:buNone/>
          </a:pPr>
          <a:r>
            <a:rPr lang="en-US" sz="1900" kern="1200"/>
            <a:t>If you are suddenly ill and require treatment with a prohibited substance or method you can apply for an emergency TUE</a:t>
          </a:r>
        </a:p>
      </dsp:txBody>
      <dsp:txXfrm>
        <a:off x="821" y="1677979"/>
        <a:ext cx="3327201" cy="2395585"/>
      </dsp:txXfrm>
    </dsp:sp>
    <dsp:sp modelId="{293E76FA-299A-C445-97BA-7955708F01BB}">
      <dsp:nvSpPr>
        <dsp:cNvPr id="0" name=""/>
        <dsp:cNvSpPr/>
      </dsp:nvSpPr>
      <dsp:spPr>
        <a:xfrm>
          <a:off x="821" y="80923"/>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821" y="80923"/>
        <a:ext cx="3327201" cy="1597056"/>
      </dsp:txXfrm>
    </dsp:sp>
    <dsp:sp modelId="{61FB9ECE-1409-0945-9F28-AE328D8AC429}">
      <dsp:nvSpPr>
        <dsp:cNvPr id="0" name=""/>
        <dsp:cNvSpPr/>
      </dsp:nvSpPr>
      <dsp:spPr>
        <a:xfrm>
          <a:off x="3594199" y="80923"/>
          <a:ext cx="3327201" cy="3992641"/>
        </a:xfrm>
        <a:prstGeom prst="rect">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844550">
            <a:lnSpc>
              <a:spcPct val="100000"/>
            </a:lnSpc>
            <a:spcBef>
              <a:spcPct val="0"/>
            </a:spcBef>
            <a:spcAft>
              <a:spcPct val="35000"/>
            </a:spcAft>
            <a:buNone/>
          </a:pPr>
          <a:r>
            <a:rPr lang="en-US" sz="1900" kern="1200" dirty="0"/>
            <a:t>Make sure you know the diagnosis and what substances were used and get the records from the treating physician including use of any intravenous infusions</a:t>
          </a:r>
        </a:p>
      </dsp:txBody>
      <dsp:txXfrm>
        <a:off x="3594199" y="1677979"/>
        <a:ext cx="3327201" cy="2395585"/>
      </dsp:txXfrm>
    </dsp:sp>
    <dsp:sp modelId="{B1F42633-DBA0-374B-ADA4-B0376B4F81D0}">
      <dsp:nvSpPr>
        <dsp:cNvPr id="0" name=""/>
        <dsp:cNvSpPr/>
      </dsp:nvSpPr>
      <dsp:spPr>
        <a:xfrm>
          <a:off x="3594199" y="80923"/>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594199" y="80923"/>
        <a:ext cx="3327201" cy="1597056"/>
      </dsp:txXfrm>
    </dsp:sp>
    <dsp:sp modelId="{0CAF8788-63F3-D542-B22F-01F1675613F2}">
      <dsp:nvSpPr>
        <dsp:cNvPr id="0" name=""/>
        <dsp:cNvSpPr/>
      </dsp:nvSpPr>
      <dsp:spPr>
        <a:xfrm>
          <a:off x="7187576" y="80923"/>
          <a:ext cx="3327201" cy="3992641"/>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844550">
            <a:lnSpc>
              <a:spcPct val="100000"/>
            </a:lnSpc>
            <a:spcBef>
              <a:spcPct val="0"/>
            </a:spcBef>
            <a:spcAft>
              <a:spcPct val="35000"/>
            </a:spcAft>
            <a:buNone/>
          </a:pPr>
          <a:r>
            <a:rPr lang="en-US" sz="1900" kern="1200"/>
            <a:t>Fill in the TUE application form and submit as before</a:t>
          </a:r>
        </a:p>
      </dsp:txBody>
      <dsp:txXfrm>
        <a:off x="7187576" y="1677979"/>
        <a:ext cx="3327201" cy="2395585"/>
      </dsp:txXfrm>
    </dsp:sp>
    <dsp:sp modelId="{33DFF481-6C17-B04A-89A1-BAD14AA2D183}">
      <dsp:nvSpPr>
        <dsp:cNvPr id="0" name=""/>
        <dsp:cNvSpPr/>
      </dsp:nvSpPr>
      <dsp:spPr>
        <a:xfrm>
          <a:off x="7187576" y="80923"/>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187576" y="80923"/>
        <a:ext cx="3327201" cy="1597056"/>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CBFA01-98F7-E148-AB98-BD45C8649FDD}">
      <dsp:nvSpPr>
        <dsp:cNvPr id="0" name=""/>
        <dsp:cNvSpPr/>
      </dsp:nvSpPr>
      <dsp:spPr>
        <a:xfrm>
          <a:off x="132334" y="1584"/>
          <a:ext cx="2783948" cy="167036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There are some circumstances where is unfair to deny a TUE to an athlete who has tested positive and can’t meet all the criteria for TUE</a:t>
          </a:r>
        </a:p>
      </dsp:txBody>
      <dsp:txXfrm>
        <a:off x="132334" y="1584"/>
        <a:ext cx="2783948" cy="1670369"/>
      </dsp:txXfrm>
    </dsp:sp>
    <dsp:sp modelId="{D9274573-5433-714C-8FF8-CA00276C071F}">
      <dsp:nvSpPr>
        <dsp:cNvPr id="0" name=""/>
        <dsp:cNvSpPr/>
      </dsp:nvSpPr>
      <dsp:spPr>
        <a:xfrm>
          <a:off x="3194678" y="1584"/>
          <a:ext cx="2783948" cy="1670369"/>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Medical file must be provided </a:t>
          </a:r>
        </a:p>
        <a:p>
          <a:pPr marL="0" lvl="0" indent="0" algn="ctr" defTabSz="800100">
            <a:lnSpc>
              <a:spcPct val="90000"/>
            </a:lnSpc>
            <a:spcBef>
              <a:spcPct val="0"/>
            </a:spcBef>
            <a:spcAft>
              <a:spcPct val="35000"/>
            </a:spcAft>
            <a:buNone/>
          </a:pPr>
          <a:r>
            <a:rPr lang="en-US" sz="1800" kern="1200" dirty="0"/>
            <a:t>Feasible explanation of the circumstances must be provided</a:t>
          </a:r>
        </a:p>
      </dsp:txBody>
      <dsp:txXfrm>
        <a:off x="3194678" y="1584"/>
        <a:ext cx="2783948" cy="1670369"/>
      </dsp:txXfrm>
    </dsp:sp>
    <dsp:sp modelId="{6191A154-11B6-054E-8F56-F04DA98AD621}">
      <dsp:nvSpPr>
        <dsp:cNvPr id="0" name=""/>
        <dsp:cNvSpPr/>
      </dsp:nvSpPr>
      <dsp:spPr>
        <a:xfrm>
          <a:off x="132334" y="1950348"/>
          <a:ext cx="2783948" cy="1670369"/>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ITA TUEC will consider the application</a:t>
          </a:r>
        </a:p>
      </dsp:txBody>
      <dsp:txXfrm>
        <a:off x="132334" y="1950348"/>
        <a:ext cx="2783948" cy="1670369"/>
      </dsp:txXfrm>
    </dsp:sp>
    <dsp:sp modelId="{B43981CD-D0E1-474A-840D-E5242CD958E2}">
      <dsp:nvSpPr>
        <dsp:cNvPr id="0" name=""/>
        <dsp:cNvSpPr/>
      </dsp:nvSpPr>
      <dsp:spPr>
        <a:xfrm>
          <a:off x="3194678" y="1950348"/>
          <a:ext cx="2783948" cy="1670369"/>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If favourable they will recommend that a TUE is provided</a:t>
          </a:r>
        </a:p>
      </dsp:txBody>
      <dsp:txXfrm>
        <a:off x="3194678" y="1950348"/>
        <a:ext cx="2783948" cy="1670369"/>
      </dsp:txXfrm>
    </dsp:sp>
    <dsp:sp modelId="{926A892E-F334-7249-BEF9-6A90330E50F0}">
      <dsp:nvSpPr>
        <dsp:cNvPr id="0" name=""/>
        <dsp:cNvSpPr/>
      </dsp:nvSpPr>
      <dsp:spPr>
        <a:xfrm>
          <a:off x="132334" y="3899112"/>
          <a:ext cx="2783948" cy="1670369"/>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WADA needs to receive the athlete’s file to approve the recommendation provided by ITA/WSK</a:t>
          </a:r>
        </a:p>
      </dsp:txBody>
      <dsp:txXfrm>
        <a:off x="132334" y="3899112"/>
        <a:ext cx="2783948" cy="1670369"/>
      </dsp:txXfrm>
    </dsp:sp>
    <dsp:sp modelId="{C9167261-7AA4-DC4F-817A-17FB428FE02E}">
      <dsp:nvSpPr>
        <dsp:cNvPr id="0" name=""/>
        <dsp:cNvSpPr/>
      </dsp:nvSpPr>
      <dsp:spPr>
        <a:xfrm>
          <a:off x="3194678" y="3899112"/>
          <a:ext cx="2783948" cy="167036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Should be a very rare situation</a:t>
          </a:r>
        </a:p>
      </dsp:txBody>
      <dsp:txXfrm>
        <a:off x="3194678" y="3899112"/>
        <a:ext cx="2783948" cy="167036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AF6905-3D37-3741-93F8-ABEC4AFDD46B}">
      <dsp:nvSpPr>
        <dsp:cNvPr id="0" name=""/>
        <dsp:cNvSpPr/>
      </dsp:nvSpPr>
      <dsp:spPr>
        <a:xfrm>
          <a:off x="205" y="589245"/>
          <a:ext cx="2479997" cy="2975996"/>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755650">
            <a:lnSpc>
              <a:spcPct val="90000"/>
            </a:lnSpc>
            <a:spcBef>
              <a:spcPct val="0"/>
            </a:spcBef>
            <a:spcAft>
              <a:spcPct val="35000"/>
            </a:spcAft>
            <a:buNone/>
          </a:pPr>
          <a:r>
            <a:rPr lang="en-US" sz="1700" kern="1200"/>
            <a:t>TUEs are issued for a named medication, a named dosage range and for a specific period of time</a:t>
          </a:r>
        </a:p>
      </dsp:txBody>
      <dsp:txXfrm>
        <a:off x="205" y="1779644"/>
        <a:ext cx="2479997" cy="1785598"/>
      </dsp:txXfrm>
    </dsp:sp>
    <dsp:sp modelId="{E262E96F-895B-6F48-8963-EC5BD7265F6F}">
      <dsp:nvSpPr>
        <dsp:cNvPr id="0" name=""/>
        <dsp:cNvSpPr/>
      </dsp:nvSpPr>
      <dsp:spPr>
        <a:xfrm>
          <a:off x="205" y="589245"/>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a:t>01</a:t>
          </a:r>
        </a:p>
      </dsp:txBody>
      <dsp:txXfrm>
        <a:off x="205" y="589245"/>
        <a:ext cx="2479997" cy="1190398"/>
      </dsp:txXfrm>
    </dsp:sp>
    <dsp:sp modelId="{5F2E7814-86BD-FA4E-9E17-B4DF90750052}">
      <dsp:nvSpPr>
        <dsp:cNvPr id="0" name=""/>
        <dsp:cNvSpPr/>
      </dsp:nvSpPr>
      <dsp:spPr>
        <a:xfrm>
          <a:off x="2678602" y="589245"/>
          <a:ext cx="2479997" cy="2975996"/>
        </a:xfrm>
        <a:prstGeom prst="rect">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755650">
            <a:lnSpc>
              <a:spcPct val="90000"/>
            </a:lnSpc>
            <a:spcBef>
              <a:spcPct val="0"/>
            </a:spcBef>
            <a:spcAft>
              <a:spcPct val="35000"/>
            </a:spcAft>
            <a:buNone/>
          </a:pPr>
          <a:r>
            <a:rPr lang="en-US" sz="1700" kern="1200"/>
            <a:t>It is the athlete’s responsibility to notify treatment and dosage changes for consideration of TUE committee</a:t>
          </a:r>
        </a:p>
      </dsp:txBody>
      <dsp:txXfrm>
        <a:off x="2678602" y="1779644"/>
        <a:ext cx="2479997" cy="1785598"/>
      </dsp:txXfrm>
    </dsp:sp>
    <dsp:sp modelId="{92B2BE5E-0DB1-8043-AD86-8C34BE5E066B}">
      <dsp:nvSpPr>
        <dsp:cNvPr id="0" name=""/>
        <dsp:cNvSpPr/>
      </dsp:nvSpPr>
      <dsp:spPr>
        <a:xfrm>
          <a:off x="2678602" y="589245"/>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a:t>02</a:t>
          </a:r>
        </a:p>
      </dsp:txBody>
      <dsp:txXfrm>
        <a:off x="2678602" y="589245"/>
        <a:ext cx="2479997" cy="1190398"/>
      </dsp:txXfrm>
    </dsp:sp>
    <dsp:sp modelId="{0F6A2D74-C170-3C45-B888-C72C4154C077}">
      <dsp:nvSpPr>
        <dsp:cNvPr id="0" name=""/>
        <dsp:cNvSpPr/>
      </dsp:nvSpPr>
      <dsp:spPr>
        <a:xfrm>
          <a:off x="5356999" y="589245"/>
          <a:ext cx="2479997" cy="2975996"/>
        </a:xfrm>
        <a:prstGeom prst="rect">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755650">
            <a:lnSpc>
              <a:spcPct val="90000"/>
            </a:lnSpc>
            <a:spcBef>
              <a:spcPct val="0"/>
            </a:spcBef>
            <a:spcAft>
              <a:spcPct val="35000"/>
            </a:spcAft>
            <a:buNone/>
          </a:pPr>
          <a:r>
            <a:rPr lang="en-US" sz="1700" kern="1200"/>
            <a:t>Some TUEs have conditions attached eg submit evidence of annual review</a:t>
          </a:r>
        </a:p>
      </dsp:txBody>
      <dsp:txXfrm>
        <a:off x="5356999" y="1779644"/>
        <a:ext cx="2479997" cy="1785598"/>
      </dsp:txXfrm>
    </dsp:sp>
    <dsp:sp modelId="{829F150B-C225-F743-8C50-8541C6DEB5C1}">
      <dsp:nvSpPr>
        <dsp:cNvPr id="0" name=""/>
        <dsp:cNvSpPr/>
      </dsp:nvSpPr>
      <dsp:spPr>
        <a:xfrm>
          <a:off x="5356999" y="589245"/>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a:t>03</a:t>
          </a:r>
        </a:p>
      </dsp:txBody>
      <dsp:txXfrm>
        <a:off x="5356999" y="589245"/>
        <a:ext cx="2479997" cy="1190398"/>
      </dsp:txXfrm>
    </dsp:sp>
    <dsp:sp modelId="{894276FA-38B8-B743-AE32-DD361139F12C}">
      <dsp:nvSpPr>
        <dsp:cNvPr id="0" name=""/>
        <dsp:cNvSpPr/>
      </dsp:nvSpPr>
      <dsp:spPr>
        <a:xfrm>
          <a:off x="8035397" y="589245"/>
          <a:ext cx="2479997" cy="2975996"/>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755650">
            <a:lnSpc>
              <a:spcPct val="90000"/>
            </a:lnSpc>
            <a:spcBef>
              <a:spcPct val="0"/>
            </a:spcBef>
            <a:spcAft>
              <a:spcPct val="35000"/>
            </a:spcAft>
            <a:buNone/>
          </a:pPr>
          <a:r>
            <a:rPr lang="en-US" sz="1700" kern="1200"/>
            <a:t>It is the athlete’s responsibility to comply with this conditions </a:t>
          </a:r>
        </a:p>
      </dsp:txBody>
      <dsp:txXfrm>
        <a:off x="8035397" y="1779644"/>
        <a:ext cx="2479997" cy="1785598"/>
      </dsp:txXfrm>
    </dsp:sp>
    <dsp:sp modelId="{1FD74B33-D22A-BD4E-9BD6-DBB03DDEB263}">
      <dsp:nvSpPr>
        <dsp:cNvPr id="0" name=""/>
        <dsp:cNvSpPr/>
      </dsp:nvSpPr>
      <dsp:spPr>
        <a:xfrm>
          <a:off x="8035397" y="589245"/>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a:t>04</a:t>
          </a:r>
        </a:p>
      </dsp:txBody>
      <dsp:txXfrm>
        <a:off x="8035397" y="589245"/>
        <a:ext cx="2479997" cy="1190398"/>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CF1F7F-5DBC-0F4E-8236-2767E2278F96}">
      <dsp:nvSpPr>
        <dsp:cNvPr id="0" name=""/>
        <dsp:cNvSpPr/>
      </dsp:nvSpPr>
      <dsp:spPr>
        <a:xfrm>
          <a:off x="821" y="80923"/>
          <a:ext cx="3327201" cy="3992641"/>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755650">
            <a:lnSpc>
              <a:spcPct val="90000"/>
            </a:lnSpc>
            <a:spcBef>
              <a:spcPct val="0"/>
            </a:spcBef>
            <a:spcAft>
              <a:spcPct val="35000"/>
            </a:spcAft>
            <a:buNone/>
          </a:pPr>
          <a:r>
            <a:rPr lang="en-US" sz="1700" kern="1200" dirty="0"/>
            <a:t>If you have a TUE provided by a NADO or another International Federation ITA/World Skate will </a:t>
          </a:r>
          <a:r>
            <a:rPr lang="en-US" sz="1700" kern="1200" dirty="0" err="1"/>
            <a:t>recognise</a:t>
          </a:r>
          <a:r>
            <a:rPr lang="en-US" sz="1700" kern="1200" dirty="0"/>
            <a:t> that TUE provided it has been issued in accordance with International standards for TUE</a:t>
          </a:r>
        </a:p>
      </dsp:txBody>
      <dsp:txXfrm>
        <a:off x="821" y="1677979"/>
        <a:ext cx="3327201" cy="2395585"/>
      </dsp:txXfrm>
    </dsp:sp>
    <dsp:sp modelId="{D9B590BD-C64E-1840-B895-D966D282C5B8}">
      <dsp:nvSpPr>
        <dsp:cNvPr id="0" name=""/>
        <dsp:cNvSpPr/>
      </dsp:nvSpPr>
      <dsp:spPr>
        <a:xfrm>
          <a:off x="821" y="80923"/>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821" y="80923"/>
        <a:ext cx="3327201" cy="1597056"/>
      </dsp:txXfrm>
    </dsp:sp>
    <dsp:sp modelId="{639A018D-9E4F-4945-8C3D-F058BCD0634C}">
      <dsp:nvSpPr>
        <dsp:cNvPr id="0" name=""/>
        <dsp:cNvSpPr/>
      </dsp:nvSpPr>
      <dsp:spPr>
        <a:xfrm>
          <a:off x="3594199" y="80923"/>
          <a:ext cx="3327201" cy="3992641"/>
        </a:xfrm>
        <a:prstGeom prst="rect">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755650">
            <a:lnSpc>
              <a:spcPct val="90000"/>
            </a:lnSpc>
            <a:spcBef>
              <a:spcPct val="0"/>
            </a:spcBef>
            <a:spcAft>
              <a:spcPct val="35000"/>
            </a:spcAft>
            <a:buNone/>
          </a:pPr>
          <a:r>
            <a:rPr lang="en-US" sz="1700" kern="1200"/>
            <a:t>World Skate automatically recognises TUES issued by the following antidoping organisations:</a:t>
          </a:r>
        </a:p>
      </dsp:txBody>
      <dsp:txXfrm>
        <a:off x="3594199" y="1677979"/>
        <a:ext cx="3327201" cy="2395585"/>
      </dsp:txXfrm>
    </dsp:sp>
    <dsp:sp modelId="{A1170664-34F7-F24A-A52C-1A49EEAB9C31}">
      <dsp:nvSpPr>
        <dsp:cNvPr id="0" name=""/>
        <dsp:cNvSpPr/>
      </dsp:nvSpPr>
      <dsp:spPr>
        <a:xfrm>
          <a:off x="3594199" y="80923"/>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594199" y="80923"/>
        <a:ext cx="3327201" cy="1597056"/>
      </dsp:txXfrm>
    </dsp:sp>
    <dsp:sp modelId="{94E52EA7-FACF-7A47-9A77-F62DED77B51D}">
      <dsp:nvSpPr>
        <dsp:cNvPr id="0" name=""/>
        <dsp:cNvSpPr/>
      </dsp:nvSpPr>
      <dsp:spPr>
        <a:xfrm>
          <a:off x="7187576" y="80923"/>
          <a:ext cx="3327201" cy="3992641"/>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755650">
            <a:lnSpc>
              <a:spcPct val="90000"/>
            </a:lnSpc>
            <a:spcBef>
              <a:spcPct val="0"/>
            </a:spcBef>
            <a:spcAft>
              <a:spcPct val="35000"/>
            </a:spcAft>
            <a:buNone/>
          </a:pPr>
          <a:r>
            <a:rPr lang="en-US" sz="1700" kern="1200"/>
            <a:t>ASADA, USADA, NADA, DFSNZ, anti-doping UK, CCES, NADO-Italia, ISU</a:t>
          </a:r>
        </a:p>
      </dsp:txBody>
      <dsp:txXfrm>
        <a:off x="7187576" y="1677979"/>
        <a:ext cx="3327201" cy="2395585"/>
      </dsp:txXfrm>
    </dsp:sp>
    <dsp:sp modelId="{FFC7A274-57D9-E54C-9FD1-095BD2A3F51E}">
      <dsp:nvSpPr>
        <dsp:cNvPr id="0" name=""/>
        <dsp:cNvSpPr/>
      </dsp:nvSpPr>
      <dsp:spPr>
        <a:xfrm>
          <a:off x="7187576" y="80923"/>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187576" y="80923"/>
        <a:ext cx="3327201" cy="1597056"/>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2D4B12-A524-4E89-B2D3-95A60C448618}">
      <dsp:nvSpPr>
        <dsp:cNvPr id="0" name=""/>
        <dsp:cNvSpPr/>
      </dsp:nvSpPr>
      <dsp:spPr>
        <a:xfrm>
          <a:off x="0" y="531"/>
          <a:ext cx="10515600" cy="124293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3ACB035C-9C8E-417D-A6AE-282704F4B313}">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B2D65B3F-E76E-4FF0-815C-2A2C43AECF1C}">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dirty="0"/>
            <a:t>Glucocorticoid preparation give by mouth, Intramuscular injection, any other type of injection </a:t>
          </a:r>
          <a:r>
            <a:rPr lang="en-US" sz="2300" kern="1200" dirty="0" err="1"/>
            <a:t>eg</a:t>
          </a:r>
          <a:r>
            <a:rPr lang="en-US" sz="2300" kern="1200" dirty="0"/>
            <a:t> into a joint and around a </a:t>
          </a:r>
          <a:r>
            <a:rPr lang="en-US" sz="2300" kern="1200" dirty="0" err="1"/>
            <a:t>tendonand</a:t>
          </a:r>
          <a:r>
            <a:rPr lang="en-US" sz="2300" kern="1200" dirty="0"/>
            <a:t> via rectum are prohibited in competition</a:t>
          </a:r>
        </a:p>
      </dsp:txBody>
      <dsp:txXfrm>
        <a:off x="1435590" y="531"/>
        <a:ext cx="9080009" cy="1242935"/>
      </dsp:txXfrm>
    </dsp:sp>
    <dsp:sp modelId="{A061E342-DCAA-4B91-AA19-F260B2C94678}">
      <dsp:nvSpPr>
        <dsp:cNvPr id="0" name=""/>
        <dsp:cNvSpPr/>
      </dsp:nvSpPr>
      <dsp:spPr>
        <a:xfrm>
          <a:off x="0" y="1554201"/>
          <a:ext cx="10515600" cy="124293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645A1D23-1DDA-4F99-BFE7-D651C4A55A0D}">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B85091A4-9D73-4D64-9FDF-A1048CD7A0DA}">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dirty="0"/>
            <a:t>Glucocorticoid medications are permitted at all times via inhalation into the lungs, intranasally, and onto the skin. </a:t>
          </a:r>
          <a:r>
            <a:rPr lang="en-US" sz="2300" b="1" i="1" kern="1200" dirty="0"/>
            <a:t>Any injectable route of administration prohibited from 1 January 2022</a:t>
          </a:r>
        </a:p>
      </dsp:txBody>
      <dsp:txXfrm>
        <a:off x="1435590" y="1554201"/>
        <a:ext cx="9080009" cy="1242935"/>
      </dsp:txXfrm>
    </dsp:sp>
    <dsp:sp modelId="{CEC0F652-3598-4683-A459-B65643C28BED}">
      <dsp:nvSpPr>
        <dsp:cNvPr id="0" name=""/>
        <dsp:cNvSpPr/>
      </dsp:nvSpPr>
      <dsp:spPr>
        <a:xfrm>
          <a:off x="0" y="3107870"/>
          <a:ext cx="10515600" cy="124293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BDFE1FC-57B3-45FF-B592-BC3565E0C64E}">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554976F6-5232-47E9-B947-CB6A030596E0}">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a:t>Any Glucocorticoid preparation needed for use in competition by prohibited methods needs a TUE</a:t>
          </a:r>
        </a:p>
      </dsp:txBody>
      <dsp:txXfrm>
        <a:off x="1435590" y="3107870"/>
        <a:ext cx="90800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860F20-592C-7E4C-9085-04514558BBF0}">
      <dsp:nvSpPr>
        <dsp:cNvPr id="0" name=""/>
        <dsp:cNvSpPr/>
      </dsp:nvSpPr>
      <dsp:spPr>
        <a:xfrm>
          <a:off x="3080" y="366405"/>
          <a:ext cx="2444055" cy="3421677"/>
        </a:xfrm>
        <a:prstGeom prst="rect">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66750">
            <a:lnSpc>
              <a:spcPct val="90000"/>
            </a:lnSpc>
            <a:spcBef>
              <a:spcPct val="0"/>
            </a:spcBef>
            <a:spcAft>
              <a:spcPct val="35000"/>
            </a:spcAft>
            <a:buNone/>
          </a:pPr>
          <a:r>
            <a:rPr lang="en-US" sz="1500" kern="1200" dirty="0"/>
            <a:t>In competition period is from 11.59pm on the day before the competition starts until the competition is cleared for doping control. </a:t>
          </a:r>
        </a:p>
      </dsp:txBody>
      <dsp:txXfrm>
        <a:off x="3080" y="1666642"/>
        <a:ext cx="2444055" cy="2053006"/>
      </dsp:txXfrm>
    </dsp:sp>
    <dsp:sp modelId="{06ACC813-4F5F-A74A-B8AF-676AAE20D66D}">
      <dsp:nvSpPr>
        <dsp:cNvPr id="0" name=""/>
        <dsp:cNvSpPr/>
      </dsp:nvSpPr>
      <dsp:spPr>
        <a:xfrm>
          <a:off x="711856" y="708572"/>
          <a:ext cx="1026503" cy="1026503"/>
        </a:xfrm>
        <a:prstGeom prst="ellips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862184" y="858900"/>
        <a:ext cx="725847" cy="725847"/>
      </dsp:txXfrm>
    </dsp:sp>
    <dsp:sp modelId="{750E43CD-7A42-4042-A703-6C05985AB92B}">
      <dsp:nvSpPr>
        <dsp:cNvPr id="0" name=""/>
        <dsp:cNvSpPr/>
      </dsp:nvSpPr>
      <dsp:spPr>
        <a:xfrm>
          <a:off x="3080" y="3788010"/>
          <a:ext cx="2444055" cy="72"/>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95C1B14-02DE-2847-8753-ED4FC460A4E1}">
      <dsp:nvSpPr>
        <dsp:cNvPr id="0" name=""/>
        <dsp:cNvSpPr/>
      </dsp:nvSpPr>
      <dsp:spPr>
        <a:xfrm>
          <a:off x="2691541" y="366405"/>
          <a:ext cx="2444055" cy="3421677"/>
        </a:xfrm>
        <a:prstGeom prst="rect">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66750">
            <a:lnSpc>
              <a:spcPct val="90000"/>
            </a:lnSpc>
            <a:spcBef>
              <a:spcPct val="0"/>
            </a:spcBef>
            <a:spcAft>
              <a:spcPct val="35000"/>
            </a:spcAft>
            <a:buNone/>
          </a:pPr>
          <a:r>
            <a:rPr lang="en-US" sz="1500" kern="1200" dirty="0"/>
            <a:t>Out of Competition is all other times that are not covered by the definition of in competition testing</a:t>
          </a:r>
        </a:p>
      </dsp:txBody>
      <dsp:txXfrm>
        <a:off x="2691541" y="1666642"/>
        <a:ext cx="2444055" cy="2053006"/>
      </dsp:txXfrm>
    </dsp:sp>
    <dsp:sp modelId="{9CFC34DB-C889-AF47-8E5A-7CED2B6CFE99}">
      <dsp:nvSpPr>
        <dsp:cNvPr id="0" name=""/>
        <dsp:cNvSpPr/>
      </dsp:nvSpPr>
      <dsp:spPr>
        <a:xfrm>
          <a:off x="3400317" y="708572"/>
          <a:ext cx="1026503" cy="1026503"/>
        </a:xfrm>
        <a:prstGeom prst="ellips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550645" y="858900"/>
        <a:ext cx="725847" cy="725847"/>
      </dsp:txXfrm>
    </dsp:sp>
    <dsp:sp modelId="{91B681D3-4230-7F40-B3CE-9732C817DBF5}">
      <dsp:nvSpPr>
        <dsp:cNvPr id="0" name=""/>
        <dsp:cNvSpPr/>
      </dsp:nvSpPr>
      <dsp:spPr>
        <a:xfrm>
          <a:off x="2691541" y="3788010"/>
          <a:ext cx="2444055" cy="72"/>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1194C3-A9C2-2042-8644-C29D2BB0E67B}">
      <dsp:nvSpPr>
        <dsp:cNvPr id="0" name=""/>
        <dsp:cNvSpPr/>
      </dsp:nvSpPr>
      <dsp:spPr>
        <a:xfrm>
          <a:off x="5380002" y="366405"/>
          <a:ext cx="2444055" cy="3421677"/>
        </a:xfrm>
        <a:prstGeom prst="rect">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66750">
            <a:lnSpc>
              <a:spcPct val="90000"/>
            </a:lnSpc>
            <a:spcBef>
              <a:spcPct val="0"/>
            </a:spcBef>
            <a:spcAft>
              <a:spcPct val="35000"/>
            </a:spcAft>
            <a:buNone/>
          </a:pPr>
          <a:r>
            <a:rPr lang="en-US" sz="1500" kern="1200" dirty="0"/>
            <a:t>All substance prohibited in competition only should have cleared the system or be below the permitted threshold when IC period starts</a:t>
          </a:r>
        </a:p>
      </dsp:txBody>
      <dsp:txXfrm>
        <a:off x="5380002" y="1666642"/>
        <a:ext cx="2444055" cy="2053006"/>
      </dsp:txXfrm>
    </dsp:sp>
    <dsp:sp modelId="{1E5341C2-9FDF-A54B-AB3D-6CD0DBF60704}">
      <dsp:nvSpPr>
        <dsp:cNvPr id="0" name=""/>
        <dsp:cNvSpPr/>
      </dsp:nvSpPr>
      <dsp:spPr>
        <a:xfrm>
          <a:off x="6088778" y="708572"/>
          <a:ext cx="1026503" cy="1026503"/>
        </a:xfrm>
        <a:prstGeom prst="ellips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GB" sz="4800" kern="1200"/>
            <a:t>3</a:t>
          </a:r>
        </a:p>
      </dsp:txBody>
      <dsp:txXfrm>
        <a:off x="6239106" y="858900"/>
        <a:ext cx="725847" cy="725847"/>
      </dsp:txXfrm>
    </dsp:sp>
    <dsp:sp modelId="{2E7C23F9-E22C-9048-A760-FE86C03D1E91}">
      <dsp:nvSpPr>
        <dsp:cNvPr id="0" name=""/>
        <dsp:cNvSpPr/>
      </dsp:nvSpPr>
      <dsp:spPr>
        <a:xfrm>
          <a:off x="5380002" y="3788010"/>
          <a:ext cx="2444055" cy="72"/>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427C67-DDC7-254C-A02F-CBB409705BDD}">
      <dsp:nvSpPr>
        <dsp:cNvPr id="0" name=""/>
        <dsp:cNvSpPr/>
      </dsp:nvSpPr>
      <dsp:spPr>
        <a:xfrm>
          <a:off x="8068463" y="366405"/>
          <a:ext cx="2444055" cy="3421677"/>
        </a:xfrm>
        <a:prstGeom prst="rect">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66750">
            <a:lnSpc>
              <a:spcPct val="90000"/>
            </a:lnSpc>
            <a:spcBef>
              <a:spcPct val="0"/>
            </a:spcBef>
            <a:spcAft>
              <a:spcPct val="35000"/>
            </a:spcAft>
            <a:buNone/>
          </a:pPr>
          <a:r>
            <a:rPr lang="en-US" sz="1500" kern="1200" dirty="0"/>
            <a:t>Substances that are only prohibited in competition are not screened in out of competition testing</a:t>
          </a:r>
        </a:p>
      </dsp:txBody>
      <dsp:txXfrm>
        <a:off x="8068463" y="1666642"/>
        <a:ext cx="2444055" cy="2053006"/>
      </dsp:txXfrm>
    </dsp:sp>
    <dsp:sp modelId="{748C4CBC-3C7A-9C47-85FD-47D01555D02D}">
      <dsp:nvSpPr>
        <dsp:cNvPr id="0" name=""/>
        <dsp:cNvSpPr/>
      </dsp:nvSpPr>
      <dsp:spPr>
        <a:xfrm>
          <a:off x="8777239" y="708572"/>
          <a:ext cx="1026503" cy="1026503"/>
        </a:xfrm>
        <a:prstGeom prst="ellips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4</a:t>
          </a:r>
        </a:p>
      </dsp:txBody>
      <dsp:txXfrm>
        <a:off x="8927567" y="858900"/>
        <a:ext cx="725847" cy="725847"/>
      </dsp:txXfrm>
    </dsp:sp>
    <dsp:sp modelId="{CE3AE863-822B-674D-AB89-E3C2A6890C81}">
      <dsp:nvSpPr>
        <dsp:cNvPr id="0" name=""/>
        <dsp:cNvSpPr/>
      </dsp:nvSpPr>
      <dsp:spPr>
        <a:xfrm>
          <a:off x="8068463" y="3788010"/>
          <a:ext cx="2444055" cy="72"/>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549BAC-8519-46F3-9FAB-E56BF607F74D}">
      <dsp:nvSpPr>
        <dsp:cNvPr id="0" name=""/>
        <dsp:cNvSpPr/>
      </dsp:nvSpPr>
      <dsp:spPr>
        <a:xfrm>
          <a:off x="0" y="1805"/>
          <a:ext cx="10515600" cy="91531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4731748-E946-4C0D-B3FD-23DFF031D362}">
      <dsp:nvSpPr>
        <dsp:cNvPr id="0" name=""/>
        <dsp:cNvSpPr/>
      </dsp:nvSpPr>
      <dsp:spPr>
        <a:xfrm>
          <a:off x="276881" y="207750"/>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12687C89-B57E-476E-96BE-BA758EF114EF}">
      <dsp:nvSpPr>
        <dsp:cNvPr id="0" name=""/>
        <dsp:cNvSpPr/>
      </dsp:nvSpPr>
      <dsp:spPr>
        <a:xfrm>
          <a:off x="1057183" y="1805"/>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dirty="0"/>
            <a:t>Diuretics are substances that make you pass more urine. They are considered masking substance and require a TUE</a:t>
          </a:r>
        </a:p>
      </dsp:txBody>
      <dsp:txXfrm>
        <a:off x="1057183" y="1805"/>
        <a:ext cx="9458416" cy="915310"/>
      </dsp:txXfrm>
    </dsp:sp>
    <dsp:sp modelId="{0538BB35-6173-41F9-98F2-E42585C081A4}">
      <dsp:nvSpPr>
        <dsp:cNvPr id="0" name=""/>
        <dsp:cNvSpPr/>
      </dsp:nvSpPr>
      <dsp:spPr>
        <a:xfrm>
          <a:off x="0" y="1145944"/>
          <a:ext cx="10515600" cy="91531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3BA7E0E4-7D95-4256-8897-91615DE3D0A3}">
      <dsp:nvSpPr>
        <dsp:cNvPr id="0" name=""/>
        <dsp:cNvSpPr/>
      </dsp:nvSpPr>
      <dsp:spPr>
        <a:xfrm>
          <a:off x="276881" y="1351889"/>
          <a:ext cx="503420" cy="5034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98D231A-E600-4105-91AF-E46033D95D9B}">
      <dsp:nvSpPr>
        <dsp:cNvPr id="0" name=""/>
        <dsp:cNvSpPr/>
      </dsp:nvSpPr>
      <dsp:spPr>
        <a:xfrm>
          <a:off x="1057183" y="1145944"/>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dirty="0"/>
            <a:t>They dilute the urine and lessen the concentration of any substance you are taking</a:t>
          </a:r>
        </a:p>
      </dsp:txBody>
      <dsp:txXfrm>
        <a:off x="1057183" y="1145944"/>
        <a:ext cx="9458416" cy="915310"/>
      </dsp:txXfrm>
    </dsp:sp>
    <dsp:sp modelId="{8003A28D-87D6-40C5-9224-144C1153AA77}">
      <dsp:nvSpPr>
        <dsp:cNvPr id="0" name=""/>
        <dsp:cNvSpPr/>
      </dsp:nvSpPr>
      <dsp:spPr>
        <a:xfrm>
          <a:off x="0" y="2290082"/>
          <a:ext cx="10515600" cy="91531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017E14F-F856-4700-8561-4F61A4C63659}">
      <dsp:nvSpPr>
        <dsp:cNvPr id="0" name=""/>
        <dsp:cNvSpPr/>
      </dsp:nvSpPr>
      <dsp:spPr>
        <a:xfrm>
          <a:off x="276881" y="2496027"/>
          <a:ext cx="503420" cy="5034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C0778AFF-52E4-416C-A54C-69DDCF4A53DD}">
      <dsp:nvSpPr>
        <dsp:cNvPr id="0" name=""/>
        <dsp:cNvSpPr/>
      </dsp:nvSpPr>
      <dsp:spPr>
        <a:xfrm>
          <a:off x="1057183" y="2290082"/>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a:t>Therefore if you are using another substance that is permitted to a threshold level then you need to apply for a TUE for that substance as well</a:t>
          </a:r>
        </a:p>
      </dsp:txBody>
      <dsp:txXfrm>
        <a:off x="1057183" y="2290082"/>
        <a:ext cx="9458416" cy="915310"/>
      </dsp:txXfrm>
    </dsp:sp>
    <dsp:sp modelId="{33E6E579-B506-4F97-BED5-33FB9F4982E3}">
      <dsp:nvSpPr>
        <dsp:cNvPr id="0" name=""/>
        <dsp:cNvSpPr/>
      </dsp:nvSpPr>
      <dsp:spPr>
        <a:xfrm>
          <a:off x="0" y="3434221"/>
          <a:ext cx="10515600" cy="915310"/>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FC850DA-1D0E-473C-B9BA-8399F7EA3525}">
      <dsp:nvSpPr>
        <dsp:cNvPr id="0" name=""/>
        <dsp:cNvSpPr/>
      </dsp:nvSpPr>
      <dsp:spPr>
        <a:xfrm>
          <a:off x="276881" y="3640166"/>
          <a:ext cx="503420" cy="5034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142DF12C-8AAC-43E3-9E49-74D32FFB7EFC}">
      <dsp:nvSpPr>
        <dsp:cNvPr id="0" name=""/>
        <dsp:cNvSpPr/>
      </dsp:nvSpPr>
      <dsp:spPr>
        <a:xfrm>
          <a:off x="1057183" y="3434221"/>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dirty="0"/>
            <a:t>Examples are salbutamol, </a:t>
          </a:r>
          <a:r>
            <a:rPr lang="en-US" sz="2200" kern="1200" dirty="0" err="1"/>
            <a:t>eformoterol</a:t>
          </a:r>
          <a:r>
            <a:rPr lang="en-US" sz="2200" kern="1200" dirty="0"/>
            <a:t>, salmeterol, vilanterol (asthma relievers)</a:t>
          </a:r>
        </a:p>
      </dsp:txBody>
      <dsp:txXfrm>
        <a:off x="1057183" y="3434221"/>
        <a:ext cx="9458416" cy="91531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10C601-CBB2-4D4B-B289-45CA26BA12EC}">
      <dsp:nvSpPr>
        <dsp:cNvPr id="0" name=""/>
        <dsp:cNvSpPr/>
      </dsp:nvSpPr>
      <dsp:spPr>
        <a:xfrm>
          <a:off x="0" y="1091406"/>
          <a:ext cx="3286125" cy="19716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Probenecid is used to reduce the amount of a substance passed out from the body in the urine. </a:t>
          </a:r>
        </a:p>
      </dsp:txBody>
      <dsp:txXfrm>
        <a:off x="0" y="1091406"/>
        <a:ext cx="3286125" cy="1971675"/>
      </dsp:txXfrm>
    </dsp:sp>
    <dsp:sp modelId="{A4623F9C-BFD1-BC4E-97B3-5ACA80E26FBF}">
      <dsp:nvSpPr>
        <dsp:cNvPr id="0" name=""/>
        <dsp:cNvSpPr/>
      </dsp:nvSpPr>
      <dsp:spPr>
        <a:xfrm>
          <a:off x="3614737" y="1091406"/>
          <a:ext cx="3286125" cy="1971675"/>
        </a:xfrm>
        <a:prstGeom prst="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Commonly used medically to increase the concentration of an antibiotic in the blood</a:t>
          </a:r>
        </a:p>
      </dsp:txBody>
      <dsp:txXfrm>
        <a:off x="3614737" y="1091406"/>
        <a:ext cx="3286125" cy="1971675"/>
      </dsp:txXfrm>
    </dsp:sp>
    <dsp:sp modelId="{626EFDD3-8D88-4542-9EE7-4910CE70FAE8}">
      <dsp:nvSpPr>
        <dsp:cNvPr id="0" name=""/>
        <dsp:cNvSpPr/>
      </dsp:nvSpPr>
      <dsp:spPr>
        <a:xfrm>
          <a:off x="7229475" y="1091406"/>
          <a:ext cx="3286125" cy="1971675"/>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If you are using probenecid you MUST apply for a TUE</a:t>
          </a:r>
        </a:p>
        <a:p>
          <a:pPr marL="0" lvl="0" indent="0" algn="ctr" defTabSz="977900">
            <a:lnSpc>
              <a:spcPct val="90000"/>
            </a:lnSpc>
            <a:spcBef>
              <a:spcPct val="0"/>
            </a:spcBef>
            <a:spcAft>
              <a:spcPct val="35000"/>
            </a:spcAft>
            <a:buNone/>
          </a:pPr>
          <a:r>
            <a:rPr lang="en-US" sz="2200" kern="1200" dirty="0"/>
            <a:t>All threshold substances you use also require a TUE</a:t>
          </a:r>
        </a:p>
      </dsp:txBody>
      <dsp:txXfrm>
        <a:off x="7229475" y="1091406"/>
        <a:ext cx="3286125" cy="1971675"/>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F5D7EC-850B-6640-82B5-249452B83965}">
      <dsp:nvSpPr>
        <dsp:cNvPr id="0" name=""/>
        <dsp:cNvSpPr/>
      </dsp:nvSpPr>
      <dsp:spPr>
        <a:xfrm>
          <a:off x="0" y="7705"/>
          <a:ext cx="6367912" cy="155003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If you have a TUE it needs to be submitted to the Major Events TUE committee for approval at least 30 days before the event</a:t>
          </a:r>
        </a:p>
      </dsp:txBody>
      <dsp:txXfrm>
        <a:off x="75666" y="83371"/>
        <a:ext cx="6216580" cy="1398698"/>
      </dsp:txXfrm>
    </dsp:sp>
    <dsp:sp modelId="{E87EE455-F67C-7646-AEEF-05F2854B0B97}">
      <dsp:nvSpPr>
        <dsp:cNvPr id="0" name=""/>
        <dsp:cNvSpPr/>
      </dsp:nvSpPr>
      <dsp:spPr>
        <a:xfrm>
          <a:off x="0" y="1621095"/>
          <a:ext cx="6367912" cy="1550030"/>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Provided your TUE has been approved in accordance with the WADA International Standard for TUE and your medical file is available in ADAMS it is likely your TUE will be approved</a:t>
          </a:r>
        </a:p>
      </dsp:txBody>
      <dsp:txXfrm>
        <a:off x="75666" y="1696761"/>
        <a:ext cx="6216580" cy="1398698"/>
      </dsp:txXfrm>
    </dsp:sp>
    <dsp:sp modelId="{B91769E1-EED4-DE4C-904E-3F3DDA136647}">
      <dsp:nvSpPr>
        <dsp:cNvPr id="0" name=""/>
        <dsp:cNvSpPr/>
      </dsp:nvSpPr>
      <dsp:spPr>
        <a:xfrm>
          <a:off x="0" y="3280290"/>
          <a:ext cx="6367912" cy="1550030"/>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Please make sure your TUE reflects current medication, dosage and route of administration and all conditions have been complied with</a:t>
          </a:r>
        </a:p>
      </dsp:txBody>
      <dsp:txXfrm>
        <a:off x="75666" y="3355956"/>
        <a:ext cx="6216580" cy="1398698"/>
      </dsp:txXfrm>
    </dsp:sp>
    <dsp:sp modelId="{3A5054DB-208F-E043-A225-5344CF37A0D4}">
      <dsp:nvSpPr>
        <dsp:cNvPr id="0" name=""/>
        <dsp:cNvSpPr/>
      </dsp:nvSpPr>
      <dsp:spPr>
        <a:xfrm>
          <a:off x="0" y="4847877"/>
          <a:ext cx="6367912" cy="155003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Please ensure your TUE is in date at least to the end of the Games</a:t>
          </a:r>
        </a:p>
      </dsp:txBody>
      <dsp:txXfrm>
        <a:off x="75666" y="4923543"/>
        <a:ext cx="6216580" cy="139869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346EBB-44AA-EB48-BABC-ACEBD5393A7A}">
      <dsp:nvSpPr>
        <dsp:cNvPr id="0" name=""/>
        <dsp:cNvSpPr/>
      </dsp:nvSpPr>
      <dsp:spPr>
        <a:xfrm>
          <a:off x="0" y="114546"/>
          <a:ext cx="6367912" cy="149877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If you need to use a prohibited medication within the event period of the Major Event and you don’t already have a TUE approved you will need to apply to the MEO TUEC for approval</a:t>
          </a:r>
        </a:p>
      </dsp:txBody>
      <dsp:txXfrm>
        <a:off x="73164" y="187710"/>
        <a:ext cx="6221584" cy="1352442"/>
      </dsp:txXfrm>
    </dsp:sp>
    <dsp:sp modelId="{10FC488A-0ACC-9C44-BB24-C2EC46341C8B}">
      <dsp:nvSpPr>
        <dsp:cNvPr id="0" name=""/>
        <dsp:cNvSpPr/>
      </dsp:nvSpPr>
      <dsp:spPr>
        <a:xfrm>
          <a:off x="0" y="1673796"/>
          <a:ext cx="6367912" cy="1498770"/>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You need to do this with the correctly completed application form and medical file immediately.</a:t>
          </a:r>
        </a:p>
      </dsp:txBody>
      <dsp:txXfrm>
        <a:off x="73164" y="1746960"/>
        <a:ext cx="6221584" cy="1352442"/>
      </dsp:txXfrm>
    </dsp:sp>
    <dsp:sp modelId="{1B808EFA-A267-494F-BA78-801EE5A6EDE0}">
      <dsp:nvSpPr>
        <dsp:cNvPr id="0" name=""/>
        <dsp:cNvSpPr/>
      </dsp:nvSpPr>
      <dsp:spPr>
        <a:xfrm>
          <a:off x="0" y="3233046"/>
          <a:ext cx="6367912" cy="1498770"/>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Criteria for TUE approval are the same as those for WSK listed above.</a:t>
          </a:r>
        </a:p>
      </dsp:txBody>
      <dsp:txXfrm>
        <a:off x="73164" y="3306210"/>
        <a:ext cx="6221584" cy="1352442"/>
      </dsp:txXfrm>
    </dsp:sp>
    <dsp:sp modelId="{802AD18C-9FC4-9D44-887F-28F82B7D2716}">
      <dsp:nvSpPr>
        <dsp:cNvPr id="0" name=""/>
        <dsp:cNvSpPr/>
      </dsp:nvSpPr>
      <dsp:spPr>
        <a:xfrm>
          <a:off x="0" y="4792296"/>
          <a:ext cx="6367912" cy="149877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Don’t forget to declare all medication taking in the previous 7 days on the DCF if you are tested</a:t>
          </a:r>
        </a:p>
      </dsp:txBody>
      <dsp:txXfrm>
        <a:off x="73164" y="4865460"/>
        <a:ext cx="6221584" cy="13524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9034A6-5D19-4E0B-9877-56B8ADF90567}">
      <dsp:nvSpPr>
        <dsp:cNvPr id="0" name=""/>
        <dsp:cNvSpPr/>
      </dsp:nvSpPr>
      <dsp:spPr>
        <a:xfrm>
          <a:off x="0" y="531"/>
          <a:ext cx="10515600" cy="124293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7FF29895-0D38-45D7-984B-4DD7C08E407C}">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3A326DAF-32A1-4AC2-AEEA-A4849EF77937}">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90000"/>
            </a:lnSpc>
            <a:spcBef>
              <a:spcPct val="0"/>
            </a:spcBef>
            <a:spcAft>
              <a:spcPct val="35000"/>
            </a:spcAft>
            <a:buNone/>
          </a:pPr>
          <a:r>
            <a:rPr lang="en-US" sz="2100" kern="1200" dirty="0"/>
            <a:t>If you need to take a prohibited substance to treat a medication illness there is a process to do this called Therapeutic Use Exemption (TUE)</a:t>
          </a:r>
        </a:p>
      </dsp:txBody>
      <dsp:txXfrm>
        <a:off x="1435590" y="531"/>
        <a:ext cx="9080009" cy="1242935"/>
      </dsp:txXfrm>
    </dsp:sp>
    <dsp:sp modelId="{678D24BD-490B-4487-8485-7B9CE9F414B7}">
      <dsp:nvSpPr>
        <dsp:cNvPr id="0" name=""/>
        <dsp:cNvSpPr/>
      </dsp:nvSpPr>
      <dsp:spPr>
        <a:xfrm>
          <a:off x="0" y="1554201"/>
          <a:ext cx="10515600" cy="124293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D3F23E7-6FE7-427D-942E-2CB570C52B66}">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8E074A5-9D69-449A-9BCB-4B67F3A0A2FA}">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90000"/>
            </a:lnSpc>
            <a:spcBef>
              <a:spcPct val="0"/>
            </a:spcBef>
            <a:spcAft>
              <a:spcPct val="35000"/>
            </a:spcAft>
            <a:buNone/>
          </a:pPr>
          <a:r>
            <a:rPr lang="en-US" sz="2100" kern="1200"/>
            <a:t>If you are a National athlete then apply through your National Anti-doping Organisation (NADO)</a:t>
          </a:r>
        </a:p>
      </dsp:txBody>
      <dsp:txXfrm>
        <a:off x="1435590" y="1554201"/>
        <a:ext cx="9080009" cy="1242935"/>
      </dsp:txXfrm>
    </dsp:sp>
    <dsp:sp modelId="{AB1FDEB2-438A-4437-B66F-3C1A37FCAA16}">
      <dsp:nvSpPr>
        <dsp:cNvPr id="0" name=""/>
        <dsp:cNvSpPr/>
      </dsp:nvSpPr>
      <dsp:spPr>
        <a:xfrm>
          <a:off x="0" y="3107870"/>
          <a:ext cx="10515600" cy="124293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FC688CC-43CC-499E-B97E-343287721BD2}">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8DB5BBF3-A069-412F-BE49-FF9668E6BB0D}">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90000"/>
            </a:lnSpc>
            <a:spcBef>
              <a:spcPct val="0"/>
            </a:spcBef>
            <a:spcAft>
              <a:spcPct val="35000"/>
            </a:spcAft>
            <a:buNone/>
          </a:pPr>
          <a:r>
            <a:rPr lang="en-US" sz="2100" kern="1200" dirty="0"/>
            <a:t>If you compete at World Skate Competition on the International category list for Doping Control you are classed as an International athlete for doping control and you must apply to World Skate via International Testing Agency (ITA)</a:t>
          </a:r>
        </a:p>
      </dsp:txBody>
      <dsp:txXfrm>
        <a:off x="1435590" y="3107870"/>
        <a:ext cx="9080009" cy="12429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981186-D85D-4584-8DC4-7E5B3E7BEFB1}">
      <dsp:nvSpPr>
        <dsp:cNvPr id="0" name=""/>
        <dsp:cNvSpPr/>
      </dsp:nvSpPr>
      <dsp:spPr>
        <a:xfrm>
          <a:off x="0" y="531"/>
          <a:ext cx="10515600" cy="124293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A8751F1-6ADA-4A5D-B56B-F525AF16F8DB}">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93542B68-505A-4464-A03A-89B8E233371B}">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90000"/>
            </a:lnSpc>
            <a:spcBef>
              <a:spcPct val="0"/>
            </a:spcBef>
            <a:spcAft>
              <a:spcPct val="35000"/>
            </a:spcAft>
            <a:buNone/>
          </a:pPr>
          <a:r>
            <a:rPr lang="en-US" sz="2500" kern="1200"/>
            <a:t>First check that the substance you need to take is prohibited for sport</a:t>
          </a:r>
        </a:p>
      </dsp:txBody>
      <dsp:txXfrm>
        <a:off x="1435590" y="531"/>
        <a:ext cx="9080009" cy="1242935"/>
      </dsp:txXfrm>
    </dsp:sp>
    <dsp:sp modelId="{6AE38CDF-F459-4A61-AF7B-EE032531B37C}">
      <dsp:nvSpPr>
        <dsp:cNvPr id="0" name=""/>
        <dsp:cNvSpPr/>
      </dsp:nvSpPr>
      <dsp:spPr>
        <a:xfrm>
          <a:off x="0" y="1554201"/>
          <a:ext cx="10515600" cy="124293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68AD24E3-495A-4C68-A5BA-249E420BB7F6}">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2B26479-FF9B-4DF7-9D6C-61B56E6D72A3}">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90000"/>
            </a:lnSpc>
            <a:spcBef>
              <a:spcPct val="0"/>
            </a:spcBef>
            <a:spcAft>
              <a:spcPct val="35000"/>
            </a:spcAft>
            <a:buNone/>
          </a:pPr>
          <a:r>
            <a:rPr lang="en-US" sz="2500" kern="1200"/>
            <a:t>Check whether it is prohibited all the time or just in competition</a:t>
          </a:r>
        </a:p>
      </dsp:txBody>
      <dsp:txXfrm>
        <a:off x="1435590" y="1554201"/>
        <a:ext cx="9080009" cy="1242935"/>
      </dsp:txXfrm>
    </dsp:sp>
    <dsp:sp modelId="{55BBBD7E-E80F-4A7B-A363-3E5323A38F1E}">
      <dsp:nvSpPr>
        <dsp:cNvPr id="0" name=""/>
        <dsp:cNvSpPr/>
      </dsp:nvSpPr>
      <dsp:spPr>
        <a:xfrm>
          <a:off x="0" y="3107870"/>
          <a:ext cx="10515600" cy="124293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BFFF17B-588D-42CB-BC6F-A589F8AAD7B2}">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BED7A3B4-762B-444C-856C-8939EFA22353}">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90000"/>
            </a:lnSpc>
            <a:spcBef>
              <a:spcPct val="0"/>
            </a:spcBef>
            <a:spcAft>
              <a:spcPct val="35000"/>
            </a:spcAft>
            <a:buNone/>
          </a:pPr>
          <a:r>
            <a:rPr lang="en-US" sz="2500" kern="1200"/>
            <a:t>Check with your doctor that there is no medication that could be used that is not on the prohibited list</a:t>
          </a:r>
        </a:p>
      </dsp:txBody>
      <dsp:txXfrm>
        <a:off x="1435590" y="3107870"/>
        <a:ext cx="9080009" cy="12429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46FCE4-AD06-A340-AC49-4651343ACF82}">
      <dsp:nvSpPr>
        <dsp:cNvPr id="0" name=""/>
        <dsp:cNvSpPr/>
      </dsp:nvSpPr>
      <dsp:spPr>
        <a:xfrm>
          <a:off x="51" y="69837"/>
          <a:ext cx="4913783" cy="69120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a:t>Via ADAMS</a:t>
          </a:r>
        </a:p>
      </dsp:txBody>
      <dsp:txXfrm>
        <a:off x="51" y="69837"/>
        <a:ext cx="4913783" cy="691200"/>
      </dsp:txXfrm>
    </dsp:sp>
    <dsp:sp modelId="{982EC8D1-25A9-8F42-A19B-EC9DE28EB480}">
      <dsp:nvSpPr>
        <dsp:cNvPr id="0" name=""/>
        <dsp:cNvSpPr/>
      </dsp:nvSpPr>
      <dsp:spPr>
        <a:xfrm>
          <a:off x="51" y="761037"/>
          <a:ext cx="4913783" cy="3520462"/>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a:t>If you don’t have an ADAMS account please contact </a:t>
          </a:r>
          <a:r>
            <a:rPr lang="en-US" sz="2400" kern="1200">
              <a:hlinkClick xmlns:r="http://schemas.openxmlformats.org/officeDocument/2006/relationships" r:id="rId1"/>
            </a:rPr>
            <a:t>tue@ita.sport</a:t>
          </a:r>
          <a:r>
            <a:rPr lang="en-US" sz="2400" kern="1200"/>
            <a:t> to have one set up</a:t>
          </a:r>
        </a:p>
        <a:p>
          <a:pPr marL="228600" lvl="1" indent="-228600" algn="l" defTabSz="1066800">
            <a:lnSpc>
              <a:spcPct val="90000"/>
            </a:lnSpc>
            <a:spcBef>
              <a:spcPct val="0"/>
            </a:spcBef>
            <a:spcAft>
              <a:spcPct val="15000"/>
            </a:spcAft>
            <a:buChar char="•"/>
          </a:pPr>
          <a:r>
            <a:rPr lang="en-US" sz="2400" kern="1200"/>
            <a:t>Select TUE on your ADAMS profile</a:t>
          </a:r>
        </a:p>
        <a:p>
          <a:pPr marL="228600" lvl="1" indent="-228600" algn="l" defTabSz="1066800">
            <a:lnSpc>
              <a:spcPct val="90000"/>
            </a:lnSpc>
            <a:spcBef>
              <a:spcPct val="0"/>
            </a:spcBef>
            <a:spcAft>
              <a:spcPct val="15000"/>
            </a:spcAft>
            <a:buChar char="•"/>
          </a:pPr>
          <a:r>
            <a:rPr lang="en-US" sz="2400" kern="1200"/>
            <a:t>Complete all required details and upload the medical file</a:t>
          </a:r>
        </a:p>
      </dsp:txBody>
      <dsp:txXfrm>
        <a:off x="51" y="761037"/>
        <a:ext cx="4913783" cy="3520462"/>
      </dsp:txXfrm>
    </dsp:sp>
    <dsp:sp modelId="{3F4BA740-7CC0-2E43-93CE-82DA204E9554}">
      <dsp:nvSpPr>
        <dsp:cNvPr id="0" name=""/>
        <dsp:cNvSpPr/>
      </dsp:nvSpPr>
      <dsp:spPr>
        <a:xfrm>
          <a:off x="5601764" y="69837"/>
          <a:ext cx="4913783" cy="691200"/>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a:t>Manually via application form</a:t>
          </a:r>
        </a:p>
      </dsp:txBody>
      <dsp:txXfrm>
        <a:off x="5601764" y="69837"/>
        <a:ext cx="4913783" cy="691200"/>
      </dsp:txXfrm>
    </dsp:sp>
    <dsp:sp modelId="{1B5120ED-90CC-1C46-BF81-01DA703B1F6E}">
      <dsp:nvSpPr>
        <dsp:cNvPr id="0" name=""/>
        <dsp:cNvSpPr/>
      </dsp:nvSpPr>
      <dsp:spPr>
        <a:xfrm>
          <a:off x="5601764" y="761037"/>
          <a:ext cx="4913783" cy="3520462"/>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Download application from WSK website</a:t>
          </a:r>
        </a:p>
        <a:p>
          <a:pPr marL="228600" lvl="1" indent="-228600" algn="l" defTabSz="1066800">
            <a:lnSpc>
              <a:spcPct val="90000"/>
            </a:lnSpc>
            <a:spcBef>
              <a:spcPct val="0"/>
            </a:spcBef>
            <a:spcAft>
              <a:spcPct val="15000"/>
            </a:spcAft>
            <a:buChar char="•"/>
          </a:pPr>
          <a:r>
            <a:rPr lang="en-US" sz="2400" kern="1200"/>
            <a:t>You and the doctor responsible for management of your condition must complete and sign the form</a:t>
          </a:r>
        </a:p>
        <a:p>
          <a:pPr marL="228600" lvl="1" indent="-228600" algn="l" defTabSz="1066800">
            <a:lnSpc>
              <a:spcPct val="90000"/>
            </a:lnSpc>
            <a:spcBef>
              <a:spcPct val="0"/>
            </a:spcBef>
            <a:spcAft>
              <a:spcPct val="15000"/>
            </a:spcAft>
            <a:buChar char="•"/>
          </a:pPr>
          <a:r>
            <a:rPr lang="en-US" sz="2400" kern="1200"/>
            <a:t>Form must be signed by parent or guardian for athletes under 18 years </a:t>
          </a:r>
        </a:p>
        <a:p>
          <a:pPr marL="228600" lvl="1" indent="-228600" algn="l" defTabSz="1066800">
            <a:lnSpc>
              <a:spcPct val="90000"/>
            </a:lnSpc>
            <a:spcBef>
              <a:spcPct val="0"/>
            </a:spcBef>
            <a:spcAft>
              <a:spcPct val="15000"/>
            </a:spcAft>
            <a:buChar char="•"/>
          </a:pPr>
          <a:r>
            <a:rPr lang="en-US" sz="2400" kern="1200"/>
            <a:t>Upload medical file</a:t>
          </a:r>
        </a:p>
      </dsp:txBody>
      <dsp:txXfrm>
        <a:off x="5601764" y="761037"/>
        <a:ext cx="4913783" cy="352046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252485-3BF7-4231-B391-991D4E7260F8}">
      <dsp:nvSpPr>
        <dsp:cNvPr id="0" name=""/>
        <dsp:cNvSpPr/>
      </dsp:nvSpPr>
      <dsp:spPr>
        <a:xfrm>
          <a:off x="0" y="1805"/>
          <a:ext cx="10515600" cy="91531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3635B92-2019-457E-BC7B-1126B65B1345}">
      <dsp:nvSpPr>
        <dsp:cNvPr id="0" name=""/>
        <dsp:cNvSpPr/>
      </dsp:nvSpPr>
      <dsp:spPr>
        <a:xfrm>
          <a:off x="276881" y="207750"/>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C53F25A-E2D2-4540-8D1D-B3A301ADD741}">
      <dsp:nvSpPr>
        <dsp:cNvPr id="0" name=""/>
        <dsp:cNvSpPr/>
      </dsp:nvSpPr>
      <dsp:spPr>
        <a:xfrm>
          <a:off x="1057183" y="1805"/>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800100">
            <a:lnSpc>
              <a:spcPct val="90000"/>
            </a:lnSpc>
            <a:spcBef>
              <a:spcPct val="0"/>
            </a:spcBef>
            <a:spcAft>
              <a:spcPct val="35000"/>
            </a:spcAft>
            <a:buNone/>
          </a:pPr>
          <a:r>
            <a:rPr lang="en-US" sz="1800" kern="1200" dirty="0"/>
            <a:t>A definite diagnosis and full clinical history of the condition including all clinical and lab tests and imaging supporting the diagnosis and use of prohibited substance from the treating doctor</a:t>
          </a:r>
        </a:p>
      </dsp:txBody>
      <dsp:txXfrm>
        <a:off x="1057183" y="1805"/>
        <a:ext cx="9458416" cy="915310"/>
      </dsp:txXfrm>
    </dsp:sp>
    <dsp:sp modelId="{C8B146EB-5704-464C-B50A-8C9AB3737C39}">
      <dsp:nvSpPr>
        <dsp:cNvPr id="0" name=""/>
        <dsp:cNvSpPr/>
      </dsp:nvSpPr>
      <dsp:spPr>
        <a:xfrm>
          <a:off x="0" y="1145944"/>
          <a:ext cx="10515600" cy="91531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2CEE9A4-0CEF-45BD-86E4-03FD154934CC}">
      <dsp:nvSpPr>
        <dsp:cNvPr id="0" name=""/>
        <dsp:cNvSpPr/>
      </dsp:nvSpPr>
      <dsp:spPr>
        <a:xfrm>
          <a:off x="276881" y="1351889"/>
          <a:ext cx="503420" cy="5034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BEA89DF7-942B-47AF-B99B-EFC4BC786335}">
      <dsp:nvSpPr>
        <dsp:cNvPr id="0" name=""/>
        <dsp:cNvSpPr/>
      </dsp:nvSpPr>
      <dsp:spPr>
        <a:xfrm>
          <a:off x="1057183" y="1145944"/>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800100">
            <a:lnSpc>
              <a:spcPct val="90000"/>
            </a:lnSpc>
            <a:spcBef>
              <a:spcPct val="0"/>
            </a:spcBef>
            <a:spcAft>
              <a:spcPct val="35000"/>
            </a:spcAft>
            <a:buNone/>
          </a:pPr>
          <a:r>
            <a:rPr lang="en-US" sz="1800" kern="1200"/>
            <a:t>Confirmation of the diagnosis and that there is no suitable alternative medication that is not prohibited </a:t>
          </a:r>
        </a:p>
      </dsp:txBody>
      <dsp:txXfrm>
        <a:off x="1057183" y="1145944"/>
        <a:ext cx="9458416" cy="915310"/>
      </dsp:txXfrm>
    </dsp:sp>
    <dsp:sp modelId="{8A4670CA-1D68-4D48-9FAC-12557758D60D}">
      <dsp:nvSpPr>
        <dsp:cNvPr id="0" name=""/>
        <dsp:cNvSpPr/>
      </dsp:nvSpPr>
      <dsp:spPr>
        <a:xfrm>
          <a:off x="0" y="2290082"/>
          <a:ext cx="10515600" cy="91531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4E574C6-46F8-4DB9-930A-6E35656351CD}">
      <dsp:nvSpPr>
        <dsp:cNvPr id="0" name=""/>
        <dsp:cNvSpPr/>
      </dsp:nvSpPr>
      <dsp:spPr>
        <a:xfrm>
          <a:off x="276881" y="2496027"/>
          <a:ext cx="503420" cy="5034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8CB0815-7805-4CBD-A452-D62F7811D6A0}">
      <dsp:nvSpPr>
        <dsp:cNvPr id="0" name=""/>
        <dsp:cNvSpPr/>
      </dsp:nvSpPr>
      <dsp:spPr>
        <a:xfrm>
          <a:off x="1057183" y="2290082"/>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800100">
            <a:lnSpc>
              <a:spcPct val="90000"/>
            </a:lnSpc>
            <a:spcBef>
              <a:spcPct val="0"/>
            </a:spcBef>
            <a:spcAft>
              <a:spcPct val="35000"/>
            </a:spcAft>
            <a:buNone/>
          </a:pPr>
          <a:r>
            <a:rPr lang="en-US" sz="1800" kern="1200"/>
            <a:t>Confirmation that with holding the medication would be detrimental  to your health and well being</a:t>
          </a:r>
        </a:p>
      </dsp:txBody>
      <dsp:txXfrm>
        <a:off x="1057183" y="2290082"/>
        <a:ext cx="9458416" cy="915310"/>
      </dsp:txXfrm>
    </dsp:sp>
    <dsp:sp modelId="{304A3B05-0120-4ADD-A9AB-F983F964EFC3}">
      <dsp:nvSpPr>
        <dsp:cNvPr id="0" name=""/>
        <dsp:cNvSpPr/>
      </dsp:nvSpPr>
      <dsp:spPr>
        <a:xfrm>
          <a:off x="0" y="3434221"/>
          <a:ext cx="10515600" cy="915310"/>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F2DA68D-350D-4D88-9943-68A47538B49B}">
      <dsp:nvSpPr>
        <dsp:cNvPr id="0" name=""/>
        <dsp:cNvSpPr/>
      </dsp:nvSpPr>
      <dsp:spPr>
        <a:xfrm>
          <a:off x="276881" y="3640166"/>
          <a:ext cx="503420" cy="5034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307511FE-BC33-43F8-A442-44C8862A1BB3}">
      <dsp:nvSpPr>
        <dsp:cNvPr id="0" name=""/>
        <dsp:cNvSpPr/>
      </dsp:nvSpPr>
      <dsp:spPr>
        <a:xfrm>
          <a:off x="1057183" y="3434221"/>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800100">
            <a:lnSpc>
              <a:spcPct val="90000"/>
            </a:lnSpc>
            <a:spcBef>
              <a:spcPct val="0"/>
            </a:spcBef>
            <a:spcAft>
              <a:spcPct val="35000"/>
            </a:spcAft>
            <a:buNone/>
          </a:pPr>
          <a:r>
            <a:rPr lang="en-US" sz="1800" kern="1200"/>
            <a:t>Confirmation that treatment is not performance enhancing to give an unfair advantage over competitors</a:t>
          </a:r>
        </a:p>
      </dsp:txBody>
      <dsp:txXfrm>
        <a:off x="1057183" y="3434221"/>
        <a:ext cx="9458416" cy="91531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41A413-E880-C14C-91B0-82FED6669D37}">
      <dsp:nvSpPr>
        <dsp:cNvPr id="0" name=""/>
        <dsp:cNvSpPr/>
      </dsp:nvSpPr>
      <dsp:spPr>
        <a:xfrm rot="5400000">
          <a:off x="6301587" y="-2303662"/>
          <a:ext cx="1698041" cy="6729984"/>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sz="2400" kern="1200"/>
            <a:t>Physicians’ guidelines to TUE for several categories of illness</a:t>
          </a:r>
        </a:p>
        <a:p>
          <a:pPr marL="228600" lvl="1" indent="-228600" algn="l" defTabSz="1066800">
            <a:lnSpc>
              <a:spcPct val="90000"/>
            </a:lnSpc>
            <a:spcBef>
              <a:spcPct val="0"/>
            </a:spcBef>
            <a:spcAft>
              <a:spcPct val="15000"/>
            </a:spcAft>
            <a:buChar char="•"/>
          </a:pPr>
          <a:r>
            <a:rPr lang="en-US" sz="2400" kern="1200"/>
            <a:t>Check lists for applications</a:t>
          </a:r>
        </a:p>
      </dsp:txBody>
      <dsp:txXfrm rot="-5400000">
        <a:off x="3785616" y="295201"/>
        <a:ext cx="6647092" cy="1532257"/>
      </dsp:txXfrm>
    </dsp:sp>
    <dsp:sp modelId="{5B33F779-F7C3-8846-BB93-FEA4D5D00C9C}">
      <dsp:nvSpPr>
        <dsp:cNvPr id="0" name=""/>
        <dsp:cNvSpPr/>
      </dsp:nvSpPr>
      <dsp:spPr>
        <a:xfrm>
          <a:off x="0" y="53"/>
          <a:ext cx="3785616" cy="212255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US" sz="2900" kern="1200"/>
            <a:t>The WADA webpage has helpful resources</a:t>
          </a:r>
        </a:p>
      </dsp:txBody>
      <dsp:txXfrm>
        <a:off x="103614" y="103667"/>
        <a:ext cx="3578388" cy="1915324"/>
      </dsp:txXfrm>
    </dsp:sp>
    <dsp:sp modelId="{C9A27312-D709-A94D-A958-98B9417E32A0}">
      <dsp:nvSpPr>
        <dsp:cNvPr id="0" name=""/>
        <dsp:cNvSpPr/>
      </dsp:nvSpPr>
      <dsp:spPr>
        <a:xfrm rot="5400000">
          <a:off x="6301587" y="-74983"/>
          <a:ext cx="1698041" cy="6729984"/>
        </a:xfrm>
        <a:prstGeom prst="round2Same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sz="2400" kern="1200"/>
            <a:t>You need to login to ADEL to access the information</a:t>
          </a:r>
        </a:p>
        <a:p>
          <a:pPr marL="228600" lvl="1" indent="-228600" algn="l" defTabSz="1066800">
            <a:lnSpc>
              <a:spcPct val="90000"/>
            </a:lnSpc>
            <a:spcBef>
              <a:spcPct val="0"/>
            </a:spcBef>
            <a:spcAft>
              <a:spcPct val="15000"/>
            </a:spcAft>
            <a:buChar char="•"/>
          </a:pPr>
          <a:r>
            <a:rPr lang="en-US" sz="2400" kern="1200"/>
            <a:t>If you don’t have an ADEL account you can easily create one</a:t>
          </a:r>
        </a:p>
      </dsp:txBody>
      <dsp:txXfrm rot="-5400000">
        <a:off x="3785616" y="2523880"/>
        <a:ext cx="6647092" cy="1532257"/>
      </dsp:txXfrm>
    </dsp:sp>
    <dsp:sp modelId="{4F9995BE-9D91-EC4A-8930-9AD42EEB3BB3}">
      <dsp:nvSpPr>
        <dsp:cNvPr id="0" name=""/>
        <dsp:cNvSpPr/>
      </dsp:nvSpPr>
      <dsp:spPr>
        <a:xfrm>
          <a:off x="0" y="2228732"/>
          <a:ext cx="3785616" cy="2122552"/>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US" sz="2900" kern="1200" dirty="0"/>
            <a:t>ADEL the WADA </a:t>
          </a:r>
          <a:r>
            <a:rPr lang="en-US" sz="2900" kern="1200" dirty="0" err="1"/>
            <a:t>elearning</a:t>
          </a:r>
          <a:r>
            <a:rPr lang="en-US" sz="2900" kern="1200" dirty="0"/>
            <a:t> platform has courses, information and video</a:t>
          </a:r>
        </a:p>
      </dsp:txBody>
      <dsp:txXfrm>
        <a:off x="103614" y="2332346"/>
        <a:ext cx="3578388" cy="191532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721FB9-140A-904C-A2A5-253F7EF6AF7D}">
      <dsp:nvSpPr>
        <dsp:cNvPr id="0" name=""/>
        <dsp:cNvSpPr/>
      </dsp:nvSpPr>
      <dsp:spPr>
        <a:xfrm>
          <a:off x="3080" y="366405"/>
          <a:ext cx="2444055" cy="3421677"/>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844550">
            <a:lnSpc>
              <a:spcPct val="90000"/>
            </a:lnSpc>
            <a:spcBef>
              <a:spcPct val="0"/>
            </a:spcBef>
            <a:spcAft>
              <a:spcPct val="35000"/>
            </a:spcAft>
            <a:buNone/>
          </a:pPr>
          <a:r>
            <a:rPr lang="en-US" sz="1900" kern="1200"/>
            <a:t>Download the application form from World Skate webpage or from ADAMS</a:t>
          </a:r>
        </a:p>
      </dsp:txBody>
      <dsp:txXfrm>
        <a:off x="3080" y="1666642"/>
        <a:ext cx="2444055" cy="2053006"/>
      </dsp:txXfrm>
    </dsp:sp>
    <dsp:sp modelId="{FD20D6BA-4C81-9F48-8F6B-4341E4435640}">
      <dsp:nvSpPr>
        <dsp:cNvPr id="0" name=""/>
        <dsp:cNvSpPr/>
      </dsp:nvSpPr>
      <dsp:spPr>
        <a:xfrm>
          <a:off x="711856" y="708572"/>
          <a:ext cx="1026503" cy="1026503"/>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862184" y="858900"/>
        <a:ext cx="725847" cy="725847"/>
      </dsp:txXfrm>
    </dsp:sp>
    <dsp:sp modelId="{BE08C847-706B-294C-BA1A-687AB9E13007}">
      <dsp:nvSpPr>
        <dsp:cNvPr id="0" name=""/>
        <dsp:cNvSpPr/>
      </dsp:nvSpPr>
      <dsp:spPr>
        <a:xfrm>
          <a:off x="3080" y="3788010"/>
          <a:ext cx="2444055" cy="72"/>
        </a:xfrm>
        <a:prstGeom prst="rect">
          <a:avLst/>
        </a:prstGeom>
        <a:solidFill>
          <a:schemeClr val="accent2">
            <a:hueOff val="-207909"/>
            <a:satOff val="-11990"/>
            <a:lumOff val="1233"/>
            <a:alphaOff val="0"/>
          </a:schemeClr>
        </a:solidFill>
        <a:ln w="12700" cap="flat" cmpd="sng" algn="ctr">
          <a:solidFill>
            <a:schemeClr val="accent2">
              <a:hueOff val="-207909"/>
              <a:satOff val="-11990"/>
              <a:lumOff val="123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E5738BBA-8EA7-C642-94BD-D08706D0FB5C}">
      <dsp:nvSpPr>
        <dsp:cNvPr id="0" name=""/>
        <dsp:cNvSpPr/>
      </dsp:nvSpPr>
      <dsp:spPr>
        <a:xfrm>
          <a:off x="2691541" y="366405"/>
          <a:ext cx="2444055" cy="3421677"/>
        </a:xfrm>
        <a:prstGeom prst="rect">
          <a:avLst/>
        </a:prstGeom>
        <a:solidFill>
          <a:schemeClr val="accent2">
            <a:tint val="40000"/>
            <a:alpha val="90000"/>
            <a:hueOff val="-283075"/>
            <a:satOff val="-25115"/>
            <a:lumOff val="-256"/>
            <a:alphaOff val="0"/>
          </a:schemeClr>
        </a:solidFill>
        <a:ln w="12700" cap="flat" cmpd="sng" algn="ctr">
          <a:solidFill>
            <a:schemeClr val="accent2">
              <a:tint val="40000"/>
              <a:alpha val="90000"/>
              <a:hueOff val="-283075"/>
              <a:satOff val="-25115"/>
              <a:lumOff val="-25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844550">
            <a:lnSpc>
              <a:spcPct val="90000"/>
            </a:lnSpc>
            <a:spcBef>
              <a:spcPct val="0"/>
            </a:spcBef>
            <a:spcAft>
              <a:spcPct val="35000"/>
            </a:spcAft>
            <a:buNone/>
          </a:pPr>
          <a:r>
            <a:rPr lang="en-US" sz="1900" kern="1200"/>
            <a:t>Fill in the athlete part</a:t>
          </a:r>
          <a:br>
            <a:rPr lang="en-US" sz="1900" kern="1200"/>
          </a:br>
          <a:endParaRPr lang="en-US" sz="1900" kern="1200"/>
        </a:p>
      </dsp:txBody>
      <dsp:txXfrm>
        <a:off x="2691541" y="1666642"/>
        <a:ext cx="2444055" cy="2053006"/>
      </dsp:txXfrm>
    </dsp:sp>
    <dsp:sp modelId="{28C97FA2-4FC7-D64D-A98A-79F3876A1651}">
      <dsp:nvSpPr>
        <dsp:cNvPr id="0" name=""/>
        <dsp:cNvSpPr/>
      </dsp:nvSpPr>
      <dsp:spPr>
        <a:xfrm>
          <a:off x="3400317" y="708572"/>
          <a:ext cx="1026503" cy="1026503"/>
        </a:xfrm>
        <a:prstGeom prst="ellipse">
          <a:avLst/>
        </a:prstGeom>
        <a:solidFill>
          <a:schemeClr val="accent2">
            <a:hueOff val="-415818"/>
            <a:satOff val="-23979"/>
            <a:lumOff val="2465"/>
            <a:alphaOff val="0"/>
          </a:schemeClr>
        </a:solidFill>
        <a:ln w="12700" cap="flat" cmpd="sng" algn="ctr">
          <a:solidFill>
            <a:schemeClr val="accent2">
              <a:hueOff val="-415818"/>
              <a:satOff val="-23979"/>
              <a:lumOff val="2465"/>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550645" y="858900"/>
        <a:ext cx="725847" cy="725847"/>
      </dsp:txXfrm>
    </dsp:sp>
    <dsp:sp modelId="{10626149-CCC2-574C-B3FD-20C41C6899E2}">
      <dsp:nvSpPr>
        <dsp:cNvPr id="0" name=""/>
        <dsp:cNvSpPr/>
      </dsp:nvSpPr>
      <dsp:spPr>
        <a:xfrm>
          <a:off x="2691541" y="3788010"/>
          <a:ext cx="2444055" cy="72"/>
        </a:xfrm>
        <a:prstGeom prst="rect">
          <a:avLst/>
        </a:prstGeom>
        <a:solidFill>
          <a:schemeClr val="accent2">
            <a:hueOff val="-623727"/>
            <a:satOff val="-35969"/>
            <a:lumOff val="3698"/>
            <a:alphaOff val="0"/>
          </a:schemeClr>
        </a:solidFill>
        <a:ln w="12700" cap="flat" cmpd="sng" algn="ctr">
          <a:solidFill>
            <a:schemeClr val="accent2">
              <a:hueOff val="-623727"/>
              <a:satOff val="-35969"/>
              <a:lumOff val="369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A0F48808-3FC8-D648-8423-2D98475F72FD}">
      <dsp:nvSpPr>
        <dsp:cNvPr id="0" name=""/>
        <dsp:cNvSpPr/>
      </dsp:nvSpPr>
      <dsp:spPr>
        <a:xfrm>
          <a:off x="5380002" y="366405"/>
          <a:ext cx="2444055" cy="3421677"/>
        </a:xfrm>
        <a:prstGeom prst="rect">
          <a:avLst/>
        </a:prstGeom>
        <a:solidFill>
          <a:schemeClr val="accent2">
            <a:tint val="40000"/>
            <a:alpha val="90000"/>
            <a:hueOff val="-566151"/>
            <a:satOff val="-50231"/>
            <a:lumOff val="-513"/>
            <a:alphaOff val="0"/>
          </a:schemeClr>
        </a:solidFill>
        <a:ln w="12700" cap="flat" cmpd="sng" algn="ctr">
          <a:solidFill>
            <a:schemeClr val="accent2">
              <a:tint val="40000"/>
              <a:alpha val="90000"/>
              <a:hueOff val="-566151"/>
              <a:satOff val="-50231"/>
              <a:lumOff val="-51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844550">
            <a:lnSpc>
              <a:spcPct val="90000"/>
            </a:lnSpc>
            <a:spcBef>
              <a:spcPct val="0"/>
            </a:spcBef>
            <a:spcAft>
              <a:spcPct val="35000"/>
            </a:spcAft>
            <a:buNone/>
          </a:pPr>
          <a:r>
            <a:rPr lang="en-US" sz="1900" kern="1200"/>
            <a:t>Ask your doctor to fill in and sign the physician part</a:t>
          </a:r>
        </a:p>
      </dsp:txBody>
      <dsp:txXfrm>
        <a:off x="5380002" y="1666642"/>
        <a:ext cx="2444055" cy="2053006"/>
      </dsp:txXfrm>
    </dsp:sp>
    <dsp:sp modelId="{61772505-C81C-2747-9016-11BA8C85FA2D}">
      <dsp:nvSpPr>
        <dsp:cNvPr id="0" name=""/>
        <dsp:cNvSpPr/>
      </dsp:nvSpPr>
      <dsp:spPr>
        <a:xfrm>
          <a:off x="6088778" y="708572"/>
          <a:ext cx="1026503" cy="1026503"/>
        </a:xfrm>
        <a:prstGeom prst="ellipse">
          <a:avLst/>
        </a:prstGeom>
        <a:solidFill>
          <a:schemeClr val="accent2">
            <a:hueOff val="-831636"/>
            <a:satOff val="-47959"/>
            <a:lumOff val="4930"/>
            <a:alphaOff val="0"/>
          </a:schemeClr>
        </a:solidFill>
        <a:ln w="12700" cap="flat" cmpd="sng" algn="ctr">
          <a:solidFill>
            <a:schemeClr val="accent2">
              <a:hueOff val="-831636"/>
              <a:satOff val="-47959"/>
              <a:lumOff val="493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6239106" y="858900"/>
        <a:ext cx="725847" cy="725847"/>
      </dsp:txXfrm>
    </dsp:sp>
    <dsp:sp modelId="{89EAC78E-9BD1-7643-BEB1-938412CE8D37}">
      <dsp:nvSpPr>
        <dsp:cNvPr id="0" name=""/>
        <dsp:cNvSpPr/>
      </dsp:nvSpPr>
      <dsp:spPr>
        <a:xfrm>
          <a:off x="5380002" y="3788010"/>
          <a:ext cx="2444055" cy="72"/>
        </a:xfrm>
        <a:prstGeom prst="rect">
          <a:avLst/>
        </a:prstGeom>
        <a:solidFill>
          <a:schemeClr val="accent2">
            <a:hueOff val="-1039545"/>
            <a:satOff val="-59949"/>
            <a:lumOff val="6163"/>
            <a:alphaOff val="0"/>
          </a:schemeClr>
        </a:solidFill>
        <a:ln w="12700" cap="flat" cmpd="sng" algn="ctr">
          <a:solidFill>
            <a:schemeClr val="accent2">
              <a:hueOff val="-1039545"/>
              <a:satOff val="-59949"/>
              <a:lumOff val="616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23169D83-FF5D-3E4B-87A2-0F0E40724363}">
      <dsp:nvSpPr>
        <dsp:cNvPr id="0" name=""/>
        <dsp:cNvSpPr/>
      </dsp:nvSpPr>
      <dsp:spPr>
        <a:xfrm>
          <a:off x="8068463" y="366405"/>
          <a:ext cx="2444055" cy="3421677"/>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844550">
            <a:lnSpc>
              <a:spcPct val="90000"/>
            </a:lnSpc>
            <a:spcBef>
              <a:spcPct val="0"/>
            </a:spcBef>
            <a:spcAft>
              <a:spcPct val="35000"/>
            </a:spcAft>
            <a:buNone/>
          </a:pPr>
          <a:r>
            <a:rPr lang="en-US" sz="1900" kern="1200"/>
            <a:t>Sign the form and / or get your parent or guardian to sign it as well if you are under 18 years old</a:t>
          </a:r>
        </a:p>
      </dsp:txBody>
      <dsp:txXfrm>
        <a:off x="8068463" y="1666642"/>
        <a:ext cx="2444055" cy="2053006"/>
      </dsp:txXfrm>
    </dsp:sp>
    <dsp:sp modelId="{F1315B12-C6B3-DA46-B673-713692EBBB95}">
      <dsp:nvSpPr>
        <dsp:cNvPr id="0" name=""/>
        <dsp:cNvSpPr/>
      </dsp:nvSpPr>
      <dsp:spPr>
        <a:xfrm>
          <a:off x="8777239" y="708572"/>
          <a:ext cx="1026503" cy="1026503"/>
        </a:xfrm>
        <a:prstGeom prst="ellipse">
          <a:avLst/>
        </a:prstGeom>
        <a:solidFill>
          <a:schemeClr val="accent2">
            <a:hueOff val="-1247454"/>
            <a:satOff val="-71938"/>
            <a:lumOff val="7395"/>
            <a:alphaOff val="0"/>
          </a:schemeClr>
        </a:solidFill>
        <a:ln w="12700" cap="flat" cmpd="sng" algn="ctr">
          <a:solidFill>
            <a:schemeClr val="accent2">
              <a:hueOff val="-1247454"/>
              <a:satOff val="-71938"/>
              <a:lumOff val="7395"/>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4</a:t>
          </a:r>
        </a:p>
      </dsp:txBody>
      <dsp:txXfrm>
        <a:off x="8927567" y="858900"/>
        <a:ext cx="725847" cy="725847"/>
      </dsp:txXfrm>
    </dsp:sp>
    <dsp:sp modelId="{16BAEC48-E758-5140-8DA0-579F87F311DB}">
      <dsp:nvSpPr>
        <dsp:cNvPr id="0" name=""/>
        <dsp:cNvSpPr/>
      </dsp:nvSpPr>
      <dsp:spPr>
        <a:xfrm>
          <a:off x="8068463" y="3788010"/>
          <a:ext cx="2444055" cy="72"/>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DC5393-4020-4D2F-A743-7706112AF4A9}">
      <dsp:nvSpPr>
        <dsp:cNvPr id="0" name=""/>
        <dsp:cNvSpPr/>
      </dsp:nvSpPr>
      <dsp:spPr>
        <a:xfrm>
          <a:off x="0" y="4418"/>
          <a:ext cx="6248400" cy="94123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74E4ED-CDF1-4900-B4D3-6A005C79DB86}">
      <dsp:nvSpPr>
        <dsp:cNvPr id="0" name=""/>
        <dsp:cNvSpPr/>
      </dsp:nvSpPr>
      <dsp:spPr>
        <a:xfrm>
          <a:off x="284724" y="216197"/>
          <a:ext cx="517680" cy="5176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F3CC65F-D910-4F8A-9C53-E596B6BD74A3}">
      <dsp:nvSpPr>
        <dsp:cNvPr id="0" name=""/>
        <dsp:cNvSpPr/>
      </dsp:nvSpPr>
      <dsp:spPr>
        <a:xfrm>
          <a:off x="1087129" y="4418"/>
          <a:ext cx="5161270" cy="941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614" tIns="99614" rIns="99614" bIns="99614" numCol="1" spcCol="1270" anchor="ctr" anchorCtr="0">
          <a:noAutofit/>
        </a:bodyPr>
        <a:lstStyle/>
        <a:p>
          <a:pPr marL="0" lvl="0" indent="0" algn="l" defTabSz="800100">
            <a:lnSpc>
              <a:spcPct val="90000"/>
            </a:lnSpc>
            <a:spcBef>
              <a:spcPct val="0"/>
            </a:spcBef>
            <a:spcAft>
              <a:spcPct val="35000"/>
            </a:spcAft>
            <a:buNone/>
          </a:pPr>
          <a:r>
            <a:rPr lang="en-US" sz="1800" kern="1200"/>
            <a:t>You can apply for a TUE directly through ADAMS</a:t>
          </a:r>
        </a:p>
      </dsp:txBody>
      <dsp:txXfrm>
        <a:off x="1087129" y="4418"/>
        <a:ext cx="5161270" cy="941237"/>
      </dsp:txXfrm>
    </dsp:sp>
    <dsp:sp modelId="{F5A3AF44-415D-4A91-B310-99DF02E96398}">
      <dsp:nvSpPr>
        <dsp:cNvPr id="0" name=""/>
        <dsp:cNvSpPr/>
      </dsp:nvSpPr>
      <dsp:spPr>
        <a:xfrm>
          <a:off x="0" y="1180965"/>
          <a:ext cx="6248400" cy="94123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D14A33-8524-4F8E-852C-35ED80099EB6}">
      <dsp:nvSpPr>
        <dsp:cNvPr id="0" name=""/>
        <dsp:cNvSpPr/>
      </dsp:nvSpPr>
      <dsp:spPr>
        <a:xfrm>
          <a:off x="284724" y="1392744"/>
          <a:ext cx="517680" cy="5176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B01204A-C527-420C-A050-3D7CC1976AA2}">
      <dsp:nvSpPr>
        <dsp:cNvPr id="0" name=""/>
        <dsp:cNvSpPr/>
      </dsp:nvSpPr>
      <dsp:spPr>
        <a:xfrm>
          <a:off x="1087129" y="1180965"/>
          <a:ext cx="5161270" cy="941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614" tIns="99614" rIns="99614" bIns="99614" numCol="1" spcCol="1270" anchor="ctr" anchorCtr="0">
          <a:noAutofit/>
        </a:bodyPr>
        <a:lstStyle/>
        <a:p>
          <a:pPr marL="0" lvl="0" indent="0" algn="l" defTabSz="800100">
            <a:lnSpc>
              <a:spcPct val="90000"/>
            </a:lnSpc>
            <a:spcBef>
              <a:spcPct val="0"/>
            </a:spcBef>
            <a:spcAft>
              <a:spcPct val="35000"/>
            </a:spcAft>
            <a:buNone/>
          </a:pPr>
          <a:r>
            <a:rPr lang="en-US" sz="1800" kern="1200"/>
            <a:t>If you have an ADAMS account log onto ADAMS and download the application</a:t>
          </a:r>
        </a:p>
      </dsp:txBody>
      <dsp:txXfrm>
        <a:off x="1087129" y="1180965"/>
        <a:ext cx="5161270" cy="941237"/>
      </dsp:txXfrm>
    </dsp:sp>
    <dsp:sp modelId="{3AA21D5F-FBE4-4A07-8D10-C23EAF367028}">
      <dsp:nvSpPr>
        <dsp:cNvPr id="0" name=""/>
        <dsp:cNvSpPr/>
      </dsp:nvSpPr>
      <dsp:spPr>
        <a:xfrm>
          <a:off x="0" y="2357512"/>
          <a:ext cx="6248400" cy="94123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FE5A3A-EB70-4614-90BA-6923302A8515}">
      <dsp:nvSpPr>
        <dsp:cNvPr id="0" name=""/>
        <dsp:cNvSpPr/>
      </dsp:nvSpPr>
      <dsp:spPr>
        <a:xfrm>
          <a:off x="284724" y="2569291"/>
          <a:ext cx="517680" cy="51768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3638C1B-A43D-406E-922F-2D35EBE276A2}">
      <dsp:nvSpPr>
        <dsp:cNvPr id="0" name=""/>
        <dsp:cNvSpPr/>
      </dsp:nvSpPr>
      <dsp:spPr>
        <a:xfrm>
          <a:off x="1087129" y="2357512"/>
          <a:ext cx="5161270" cy="941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614" tIns="99614" rIns="99614" bIns="99614" numCol="1" spcCol="1270" anchor="ctr" anchorCtr="0">
          <a:noAutofit/>
        </a:bodyPr>
        <a:lstStyle/>
        <a:p>
          <a:pPr marL="0" lvl="0" indent="0" algn="l" defTabSz="800100">
            <a:lnSpc>
              <a:spcPct val="90000"/>
            </a:lnSpc>
            <a:spcBef>
              <a:spcPct val="0"/>
            </a:spcBef>
            <a:spcAft>
              <a:spcPct val="35000"/>
            </a:spcAft>
            <a:buNone/>
          </a:pPr>
          <a:r>
            <a:rPr lang="en-US" sz="1800" kern="1200" dirty="0"/>
            <a:t>If you don’t have an ADAMS account contact ITA at </a:t>
          </a:r>
          <a:r>
            <a:rPr lang="en-US" sz="1800" kern="1200" dirty="0" err="1"/>
            <a:t>tue@ita.sport</a:t>
          </a:r>
          <a:r>
            <a:rPr lang="en-US" sz="1800" kern="1200" dirty="0"/>
            <a:t> and ask for a user name and password </a:t>
          </a:r>
        </a:p>
      </dsp:txBody>
      <dsp:txXfrm>
        <a:off x="1087129" y="2357512"/>
        <a:ext cx="5161270" cy="941237"/>
      </dsp:txXfrm>
    </dsp:sp>
    <dsp:sp modelId="{E050791C-6FCD-48E4-B3A6-487CC4AA9B28}">
      <dsp:nvSpPr>
        <dsp:cNvPr id="0" name=""/>
        <dsp:cNvSpPr/>
      </dsp:nvSpPr>
      <dsp:spPr>
        <a:xfrm>
          <a:off x="0" y="3534059"/>
          <a:ext cx="6248400" cy="941237"/>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8A77C2-176A-45FE-8047-8CDD51A0AFF0}">
      <dsp:nvSpPr>
        <dsp:cNvPr id="0" name=""/>
        <dsp:cNvSpPr/>
      </dsp:nvSpPr>
      <dsp:spPr>
        <a:xfrm>
          <a:off x="284724" y="3745838"/>
          <a:ext cx="517680" cy="51768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8B6ECD8-ABFD-4AA7-A8DD-4EF72BE71BC4}">
      <dsp:nvSpPr>
        <dsp:cNvPr id="0" name=""/>
        <dsp:cNvSpPr/>
      </dsp:nvSpPr>
      <dsp:spPr>
        <a:xfrm>
          <a:off x="1087129" y="3534059"/>
          <a:ext cx="5161270" cy="941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614" tIns="99614" rIns="99614" bIns="99614" numCol="1" spcCol="1270" anchor="ctr" anchorCtr="0">
          <a:noAutofit/>
        </a:bodyPr>
        <a:lstStyle/>
        <a:p>
          <a:pPr marL="0" lvl="0" indent="0" algn="l" defTabSz="800100">
            <a:lnSpc>
              <a:spcPct val="90000"/>
            </a:lnSpc>
            <a:spcBef>
              <a:spcPct val="0"/>
            </a:spcBef>
            <a:spcAft>
              <a:spcPct val="35000"/>
            </a:spcAft>
            <a:buNone/>
          </a:pPr>
          <a:r>
            <a:rPr lang="en-US" sz="1800" kern="1200"/>
            <a:t>Proceed as for paper application</a:t>
          </a:r>
        </a:p>
      </dsp:txBody>
      <dsp:txXfrm>
        <a:off x="1087129" y="3534059"/>
        <a:ext cx="5161270" cy="941237"/>
      </dsp:txXfrm>
    </dsp:sp>
    <dsp:sp modelId="{C978491C-8DFF-41AF-A696-E6B3D5C52B77}">
      <dsp:nvSpPr>
        <dsp:cNvPr id="0" name=""/>
        <dsp:cNvSpPr/>
      </dsp:nvSpPr>
      <dsp:spPr>
        <a:xfrm>
          <a:off x="0" y="4710606"/>
          <a:ext cx="6248400" cy="941237"/>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C6FC2B-4E30-4747-9B7F-C90BDD16A0C0}">
      <dsp:nvSpPr>
        <dsp:cNvPr id="0" name=""/>
        <dsp:cNvSpPr/>
      </dsp:nvSpPr>
      <dsp:spPr>
        <a:xfrm>
          <a:off x="284724" y="4922384"/>
          <a:ext cx="517680" cy="51768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1C82624-D1FA-405D-99A7-53E599C6D671}">
      <dsp:nvSpPr>
        <dsp:cNvPr id="0" name=""/>
        <dsp:cNvSpPr/>
      </dsp:nvSpPr>
      <dsp:spPr>
        <a:xfrm>
          <a:off x="1087129" y="4710606"/>
          <a:ext cx="5161270" cy="941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614" tIns="99614" rIns="99614" bIns="99614" numCol="1" spcCol="1270" anchor="ctr" anchorCtr="0">
          <a:noAutofit/>
        </a:bodyPr>
        <a:lstStyle/>
        <a:p>
          <a:pPr marL="0" lvl="0" indent="0" algn="l" defTabSz="800100">
            <a:lnSpc>
              <a:spcPct val="90000"/>
            </a:lnSpc>
            <a:spcBef>
              <a:spcPct val="0"/>
            </a:spcBef>
            <a:spcAft>
              <a:spcPct val="35000"/>
            </a:spcAft>
            <a:buNone/>
          </a:pPr>
          <a:r>
            <a:rPr lang="en-US" sz="1800" kern="1200"/>
            <a:t>Upload the completed medical file to ADAMS under TUE tab</a:t>
          </a:r>
        </a:p>
      </dsp:txBody>
      <dsp:txXfrm>
        <a:off x="1087129" y="4710606"/>
        <a:ext cx="5161270" cy="941237"/>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4.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15.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1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18.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1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2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96DFF6-D6FC-EB4E-9AC4-E122CF1D9C97}" type="datetimeFigureOut">
              <a:rPr lang="en-US" smtClean="0"/>
              <a:t>8/21/22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6A45D6-818A-1248-83C4-156395CB1B6C}" type="slidenum">
              <a:rPr lang="en-US" smtClean="0"/>
              <a:t>‹#›</a:t>
            </a:fld>
            <a:endParaRPr lang="en-US"/>
          </a:p>
        </p:txBody>
      </p:sp>
    </p:spTree>
    <p:extLst>
      <p:ext uri="{BB962C8B-B14F-4D97-AF65-F5344CB8AC3E}">
        <p14:creationId xmlns:p14="http://schemas.microsoft.com/office/powerpoint/2010/main" val="252799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TUE is required if the athlete need to use a prohibited substance to treat a medical illness</a:t>
            </a:r>
          </a:p>
          <a:p>
            <a:endParaRPr lang="en-US" dirty="0"/>
          </a:p>
          <a:p>
            <a:r>
              <a:rPr lang="en-US" dirty="0"/>
              <a:t>2 categories – prohibited at all times so includes for out of competition testing</a:t>
            </a:r>
          </a:p>
          <a:p>
            <a:r>
              <a:rPr lang="en-US" dirty="0"/>
              <a:t>Prohibited in competition only – not tested for out of competition</a:t>
            </a:r>
          </a:p>
        </p:txBody>
      </p:sp>
      <p:sp>
        <p:nvSpPr>
          <p:cNvPr id="4" name="Slide Number Placeholder 3"/>
          <p:cNvSpPr>
            <a:spLocks noGrp="1"/>
          </p:cNvSpPr>
          <p:nvPr>
            <p:ph type="sldNum" sz="quarter" idx="5"/>
          </p:nvPr>
        </p:nvSpPr>
        <p:spPr/>
        <p:txBody>
          <a:bodyPr/>
          <a:lstStyle/>
          <a:p>
            <a:fld id="{8B6A45D6-818A-1248-83C4-156395CB1B6C}" type="slidenum">
              <a:rPr lang="en-US" smtClean="0"/>
              <a:t>1</a:t>
            </a:fld>
            <a:endParaRPr lang="en-US"/>
          </a:p>
        </p:txBody>
      </p:sp>
    </p:spTree>
    <p:extLst>
      <p:ext uri="{BB962C8B-B14F-4D97-AF65-F5344CB8AC3E}">
        <p14:creationId xmlns:p14="http://schemas.microsoft.com/office/powerpoint/2010/main" val="981565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check status of a substance on </a:t>
            </a:r>
            <a:r>
              <a:rPr lang="en-US" dirty="0" err="1"/>
              <a:t>globaldro.com</a:t>
            </a:r>
            <a:r>
              <a:rPr lang="en-US" dirty="0"/>
              <a:t> and/or on WADA website or web site of National Antidoping organization in you country (NADO)</a:t>
            </a:r>
          </a:p>
          <a:p>
            <a:endParaRPr lang="en-US" dirty="0"/>
          </a:p>
        </p:txBody>
      </p:sp>
      <p:sp>
        <p:nvSpPr>
          <p:cNvPr id="4" name="Slide Number Placeholder 3"/>
          <p:cNvSpPr>
            <a:spLocks noGrp="1"/>
          </p:cNvSpPr>
          <p:nvPr>
            <p:ph type="sldNum" sz="quarter" idx="5"/>
          </p:nvPr>
        </p:nvSpPr>
        <p:spPr/>
        <p:txBody>
          <a:bodyPr/>
          <a:lstStyle/>
          <a:p>
            <a:fld id="{8B6A45D6-818A-1248-83C4-156395CB1B6C}" type="slidenum">
              <a:rPr lang="en-US" smtClean="0"/>
              <a:t>2</a:t>
            </a:fld>
            <a:endParaRPr lang="en-US"/>
          </a:p>
        </p:txBody>
      </p:sp>
    </p:spTree>
    <p:extLst>
      <p:ext uri="{BB962C8B-B14F-4D97-AF65-F5344CB8AC3E}">
        <p14:creationId xmlns:p14="http://schemas.microsoft.com/office/powerpoint/2010/main" val="1132814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Globaldro</a:t>
            </a:r>
            <a:endParaRPr lang="en-US" dirty="0"/>
          </a:p>
          <a:p>
            <a:r>
              <a:rPr lang="en-US" dirty="0"/>
              <a:t>WADA prohibited list</a:t>
            </a:r>
          </a:p>
          <a:p>
            <a:r>
              <a:rPr lang="en-US" dirty="0"/>
              <a:t>NADO</a:t>
            </a:r>
          </a:p>
        </p:txBody>
      </p:sp>
      <p:sp>
        <p:nvSpPr>
          <p:cNvPr id="4" name="Slide Number Placeholder 3"/>
          <p:cNvSpPr>
            <a:spLocks noGrp="1"/>
          </p:cNvSpPr>
          <p:nvPr>
            <p:ph type="sldNum" sz="quarter" idx="5"/>
          </p:nvPr>
        </p:nvSpPr>
        <p:spPr/>
        <p:txBody>
          <a:bodyPr/>
          <a:lstStyle/>
          <a:p>
            <a:fld id="{8B6A45D6-818A-1248-83C4-156395CB1B6C}" type="slidenum">
              <a:rPr lang="en-US" smtClean="0"/>
              <a:t>6</a:t>
            </a:fld>
            <a:endParaRPr lang="en-US"/>
          </a:p>
        </p:txBody>
      </p:sp>
    </p:spTree>
    <p:extLst>
      <p:ext uri="{BB962C8B-B14F-4D97-AF65-F5344CB8AC3E}">
        <p14:creationId xmlns:p14="http://schemas.microsoft.com/office/powerpoint/2010/main" val="2023185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need to have a treating doctor who is managing the medical condition</a:t>
            </a:r>
          </a:p>
        </p:txBody>
      </p:sp>
      <p:sp>
        <p:nvSpPr>
          <p:cNvPr id="4" name="Slide Number Placeholder 3"/>
          <p:cNvSpPr>
            <a:spLocks noGrp="1"/>
          </p:cNvSpPr>
          <p:nvPr>
            <p:ph type="sldNum" sz="quarter" idx="5"/>
          </p:nvPr>
        </p:nvSpPr>
        <p:spPr/>
        <p:txBody>
          <a:bodyPr/>
          <a:lstStyle/>
          <a:p>
            <a:fld id="{8B6A45D6-818A-1248-83C4-156395CB1B6C}" type="slidenum">
              <a:rPr lang="en-US" smtClean="0"/>
              <a:t>9</a:t>
            </a:fld>
            <a:endParaRPr lang="en-US"/>
          </a:p>
        </p:txBody>
      </p:sp>
    </p:spTree>
    <p:extLst>
      <p:ext uri="{BB962C8B-B14F-4D97-AF65-F5344CB8AC3E}">
        <p14:creationId xmlns:p14="http://schemas.microsoft.com/office/powerpoint/2010/main" val="957297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6A45D6-818A-1248-83C4-156395CB1B6C}" type="slidenum">
              <a:rPr lang="en-US" smtClean="0"/>
              <a:t>16</a:t>
            </a:fld>
            <a:endParaRPr lang="en-US"/>
          </a:p>
        </p:txBody>
      </p:sp>
    </p:spTree>
    <p:extLst>
      <p:ext uri="{BB962C8B-B14F-4D97-AF65-F5344CB8AC3E}">
        <p14:creationId xmlns:p14="http://schemas.microsoft.com/office/powerpoint/2010/main" val="2751746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glucocorticoid is detected we will check that the substance and the levels correspond to declared use</a:t>
            </a:r>
          </a:p>
          <a:p>
            <a:r>
              <a:rPr lang="en-US" dirty="0"/>
              <a:t>Glucocorticoid is used for inflammatory conditions</a:t>
            </a:r>
          </a:p>
          <a:p>
            <a:r>
              <a:rPr lang="en-US" dirty="0"/>
              <a:t>Asthma out of control</a:t>
            </a:r>
          </a:p>
          <a:p>
            <a:r>
              <a:rPr lang="en-US" dirty="0"/>
              <a:t>Inflammatory bowel disease </a:t>
            </a:r>
          </a:p>
          <a:p>
            <a:r>
              <a:rPr lang="en-US" dirty="0"/>
              <a:t>Rheumatoid arthritis flare (switched to disease modifying meds for long term management and similar conditions</a:t>
            </a:r>
          </a:p>
        </p:txBody>
      </p:sp>
      <p:sp>
        <p:nvSpPr>
          <p:cNvPr id="4" name="Slide Number Placeholder 3"/>
          <p:cNvSpPr>
            <a:spLocks noGrp="1"/>
          </p:cNvSpPr>
          <p:nvPr>
            <p:ph type="sldNum" sz="quarter" idx="5"/>
          </p:nvPr>
        </p:nvSpPr>
        <p:spPr/>
        <p:txBody>
          <a:bodyPr/>
          <a:lstStyle/>
          <a:p>
            <a:fld id="{8B6A45D6-818A-1248-83C4-156395CB1B6C}" type="slidenum">
              <a:rPr lang="en-US" smtClean="0"/>
              <a:t>22</a:t>
            </a:fld>
            <a:endParaRPr lang="en-US"/>
          </a:p>
        </p:txBody>
      </p:sp>
    </p:spTree>
    <p:extLst>
      <p:ext uri="{BB962C8B-B14F-4D97-AF65-F5344CB8AC3E}">
        <p14:creationId xmlns:p14="http://schemas.microsoft.com/office/powerpoint/2010/main" val="1537937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Asthma relievers are permitted to a threshold level without TUE.</a:t>
            </a:r>
          </a:p>
          <a:p>
            <a:r>
              <a:rPr lang="en-US" dirty="0"/>
              <a:t>Athletes with a TUE for a diuretic need a TUE for threshold substances as well</a:t>
            </a:r>
          </a:p>
        </p:txBody>
      </p:sp>
      <p:sp>
        <p:nvSpPr>
          <p:cNvPr id="4" name="Slide Number Placeholder 3"/>
          <p:cNvSpPr>
            <a:spLocks noGrp="1"/>
          </p:cNvSpPr>
          <p:nvPr>
            <p:ph type="sldNum" sz="quarter" idx="5"/>
          </p:nvPr>
        </p:nvSpPr>
        <p:spPr/>
        <p:txBody>
          <a:bodyPr/>
          <a:lstStyle/>
          <a:p>
            <a:fld id="{8B6A45D6-818A-1248-83C4-156395CB1B6C}" type="slidenum">
              <a:rPr lang="en-US" smtClean="0"/>
              <a:t>23</a:t>
            </a:fld>
            <a:endParaRPr lang="en-US"/>
          </a:p>
        </p:txBody>
      </p:sp>
    </p:spTree>
    <p:extLst>
      <p:ext uri="{BB962C8B-B14F-4D97-AF65-F5344CB8AC3E}">
        <p14:creationId xmlns:p14="http://schemas.microsoft.com/office/powerpoint/2010/main" val="1306027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6A45D6-818A-1248-83C4-156395CB1B6C}" type="slidenum">
              <a:rPr lang="en-US" smtClean="0"/>
              <a:t>25</a:t>
            </a:fld>
            <a:endParaRPr lang="en-US"/>
          </a:p>
        </p:txBody>
      </p:sp>
    </p:spTree>
    <p:extLst>
      <p:ext uri="{BB962C8B-B14F-4D97-AF65-F5344CB8AC3E}">
        <p14:creationId xmlns:p14="http://schemas.microsoft.com/office/powerpoint/2010/main" val="1594202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1A801B1-F514-424E-836A-D212C8F10E2B}" type="datetime1">
              <a:rPr lang="en-AU" smtClean="0"/>
              <a:t>21/8/2022</a:t>
            </a:fld>
            <a:endParaRPr lang="en-US"/>
          </a:p>
        </p:txBody>
      </p:sp>
      <p:sp>
        <p:nvSpPr>
          <p:cNvPr id="5" name="Footer Placeholder 4"/>
          <p:cNvSpPr>
            <a:spLocks noGrp="1"/>
          </p:cNvSpPr>
          <p:nvPr>
            <p:ph type="ftr" sz="quarter" idx="11"/>
          </p:nvPr>
        </p:nvSpPr>
        <p:spPr/>
        <p:txBody>
          <a:bodyPr/>
          <a:lstStyle/>
          <a:p>
            <a:r>
              <a:rPr lang="en-US"/>
              <a:t>Dr Patricia Wallace</a:t>
            </a:r>
          </a:p>
        </p:txBody>
      </p:sp>
      <p:sp>
        <p:nvSpPr>
          <p:cNvPr id="6" name="Slide Number Placeholder 5"/>
          <p:cNvSpPr>
            <a:spLocks noGrp="1"/>
          </p:cNvSpPr>
          <p:nvPr>
            <p:ph type="sldNum" sz="quarter" idx="12"/>
          </p:nvPr>
        </p:nvSpPr>
        <p:spPr/>
        <p:txBody>
          <a:bodyPr/>
          <a:lstStyle/>
          <a:p>
            <a:fld id="{50352024-E846-AC4D-8CCB-3FC1EFF961DE}" type="slidenum">
              <a:rPr lang="en-US" smtClean="0"/>
              <a:t>‹#›</a:t>
            </a:fld>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94761E-E897-9644-B827-398C583A55E1}" type="datetime1">
              <a:rPr lang="en-AU" smtClean="0"/>
              <a:t>21/8/2022</a:t>
            </a:fld>
            <a:endParaRPr lang="en-US"/>
          </a:p>
        </p:txBody>
      </p:sp>
      <p:sp>
        <p:nvSpPr>
          <p:cNvPr id="5" name="Footer Placeholder 4"/>
          <p:cNvSpPr>
            <a:spLocks noGrp="1"/>
          </p:cNvSpPr>
          <p:nvPr>
            <p:ph type="ftr" sz="quarter" idx="11"/>
          </p:nvPr>
        </p:nvSpPr>
        <p:spPr/>
        <p:txBody>
          <a:bodyPr/>
          <a:lstStyle/>
          <a:p>
            <a:r>
              <a:rPr lang="en-US"/>
              <a:t>Dr Patricia Wallace</a:t>
            </a:r>
          </a:p>
        </p:txBody>
      </p:sp>
      <p:sp>
        <p:nvSpPr>
          <p:cNvPr id="6" name="Slide Number Placeholder 5"/>
          <p:cNvSpPr>
            <a:spLocks noGrp="1"/>
          </p:cNvSpPr>
          <p:nvPr>
            <p:ph type="sldNum" sz="quarter" idx="12"/>
          </p:nvPr>
        </p:nvSpPr>
        <p:spPr/>
        <p:txBody>
          <a:bodyPr/>
          <a:lstStyle/>
          <a:p>
            <a:fld id="{50352024-E846-AC4D-8CCB-3FC1EFF961DE}"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CE3F56-B6CE-E24F-9FEC-83C51BC80972}" type="datetime1">
              <a:rPr lang="en-AU" smtClean="0"/>
              <a:t>21/8/2022</a:t>
            </a:fld>
            <a:endParaRPr lang="en-US"/>
          </a:p>
        </p:txBody>
      </p:sp>
      <p:sp>
        <p:nvSpPr>
          <p:cNvPr id="5" name="Footer Placeholder 4"/>
          <p:cNvSpPr>
            <a:spLocks noGrp="1"/>
          </p:cNvSpPr>
          <p:nvPr>
            <p:ph type="ftr" sz="quarter" idx="11"/>
          </p:nvPr>
        </p:nvSpPr>
        <p:spPr/>
        <p:txBody>
          <a:bodyPr/>
          <a:lstStyle/>
          <a:p>
            <a:r>
              <a:rPr lang="en-US"/>
              <a:t>Dr Patricia Wallace</a:t>
            </a:r>
          </a:p>
        </p:txBody>
      </p:sp>
      <p:sp>
        <p:nvSpPr>
          <p:cNvPr id="6" name="Slide Number Placeholder 5"/>
          <p:cNvSpPr>
            <a:spLocks noGrp="1"/>
          </p:cNvSpPr>
          <p:nvPr>
            <p:ph type="sldNum" sz="quarter" idx="12"/>
          </p:nvPr>
        </p:nvSpPr>
        <p:spPr/>
        <p:txBody>
          <a:bodyPr/>
          <a:lstStyle/>
          <a:p>
            <a:fld id="{50352024-E846-AC4D-8CCB-3FC1EFF961DE}" type="slidenum">
              <a:rPr lang="en-US" smtClean="0"/>
              <a:t>‹#›</a:t>
            </a:fld>
            <a:endParaRPr lang="en-US"/>
          </a:p>
        </p:txBody>
      </p:sp>
    </p:spTree>
    <p:extLst>
      <p:ext uri="{BB962C8B-B14F-4D97-AF65-F5344CB8AC3E}">
        <p14:creationId xmlns:p14="http://schemas.microsoft.com/office/powerpoint/2010/main" val="297332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2C2B0A-6E11-5346-823C-E286BAF7C974}" type="datetime1">
              <a:rPr lang="en-AU" smtClean="0"/>
              <a:t>21/8/2022</a:t>
            </a:fld>
            <a:endParaRPr lang="en-US"/>
          </a:p>
        </p:txBody>
      </p:sp>
      <p:sp>
        <p:nvSpPr>
          <p:cNvPr id="5" name="Footer Placeholder 4"/>
          <p:cNvSpPr>
            <a:spLocks noGrp="1"/>
          </p:cNvSpPr>
          <p:nvPr>
            <p:ph type="ftr" sz="quarter" idx="11"/>
          </p:nvPr>
        </p:nvSpPr>
        <p:spPr/>
        <p:txBody>
          <a:bodyPr/>
          <a:lstStyle/>
          <a:p>
            <a:r>
              <a:rPr lang="en-US"/>
              <a:t>Dr Patricia Wallace</a:t>
            </a:r>
          </a:p>
        </p:txBody>
      </p:sp>
      <p:sp>
        <p:nvSpPr>
          <p:cNvPr id="6" name="Slide Number Placeholder 5"/>
          <p:cNvSpPr>
            <a:spLocks noGrp="1"/>
          </p:cNvSpPr>
          <p:nvPr>
            <p:ph type="sldNum" sz="quarter" idx="12"/>
          </p:nvPr>
        </p:nvSpPr>
        <p:spPr/>
        <p:txBody>
          <a:bodyPr/>
          <a:lstStyle/>
          <a:p>
            <a:fld id="{50352024-E846-AC4D-8CCB-3FC1EFF961DE}" type="slidenum">
              <a:rPr lang="en-US" smtClean="0"/>
              <a:t>‹#›</a:t>
            </a:fld>
            <a:endParaRPr lang="en-US"/>
          </a:p>
        </p:txBody>
      </p:sp>
    </p:spTree>
    <p:extLst>
      <p:ext uri="{BB962C8B-B14F-4D97-AF65-F5344CB8AC3E}">
        <p14:creationId xmlns:p14="http://schemas.microsoft.com/office/powerpoint/2010/main" val="213951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9B455-5702-964D-BE56-5C0A6A083207}" type="datetime1">
              <a:rPr lang="en-AU" smtClean="0"/>
              <a:t>21/8/2022</a:t>
            </a:fld>
            <a:endParaRPr lang="en-US"/>
          </a:p>
        </p:txBody>
      </p:sp>
      <p:sp>
        <p:nvSpPr>
          <p:cNvPr id="5" name="Footer Placeholder 4"/>
          <p:cNvSpPr>
            <a:spLocks noGrp="1"/>
          </p:cNvSpPr>
          <p:nvPr>
            <p:ph type="ftr" sz="quarter" idx="11"/>
          </p:nvPr>
        </p:nvSpPr>
        <p:spPr/>
        <p:txBody>
          <a:bodyPr/>
          <a:lstStyle/>
          <a:p>
            <a:r>
              <a:rPr lang="en-US"/>
              <a:t>Dr Patricia Wallace</a:t>
            </a:r>
          </a:p>
        </p:txBody>
      </p:sp>
      <p:sp>
        <p:nvSpPr>
          <p:cNvPr id="6" name="Slide Number Placeholder 5"/>
          <p:cNvSpPr>
            <a:spLocks noGrp="1"/>
          </p:cNvSpPr>
          <p:nvPr>
            <p:ph type="sldNum" sz="quarter" idx="12"/>
          </p:nvPr>
        </p:nvSpPr>
        <p:spPr/>
        <p:txBody>
          <a:bodyPr/>
          <a:lstStyle/>
          <a:p>
            <a:fld id="{50352024-E846-AC4D-8CCB-3FC1EFF961DE}" type="slidenum">
              <a:rPr lang="en-US" smtClean="0"/>
              <a:t>‹#›</a:t>
            </a:fld>
            <a:endParaRPr lang="en-US"/>
          </a:p>
        </p:txBody>
      </p:sp>
    </p:spTree>
    <p:extLst>
      <p:ext uri="{BB962C8B-B14F-4D97-AF65-F5344CB8AC3E}">
        <p14:creationId xmlns:p14="http://schemas.microsoft.com/office/powerpoint/2010/main" val="999890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993302-7476-9B4C-A28E-8E999BCF7997}" type="datetime1">
              <a:rPr lang="en-AU" smtClean="0"/>
              <a:t>21/8/2022</a:t>
            </a:fld>
            <a:endParaRPr lang="en-US"/>
          </a:p>
        </p:txBody>
      </p:sp>
      <p:sp>
        <p:nvSpPr>
          <p:cNvPr id="6" name="Footer Placeholder 5"/>
          <p:cNvSpPr>
            <a:spLocks noGrp="1"/>
          </p:cNvSpPr>
          <p:nvPr>
            <p:ph type="ftr" sz="quarter" idx="11"/>
          </p:nvPr>
        </p:nvSpPr>
        <p:spPr/>
        <p:txBody>
          <a:bodyPr/>
          <a:lstStyle/>
          <a:p>
            <a:r>
              <a:rPr lang="en-US"/>
              <a:t>Dr Patricia Wallace</a:t>
            </a:r>
          </a:p>
        </p:txBody>
      </p:sp>
      <p:sp>
        <p:nvSpPr>
          <p:cNvPr id="7" name="Slide Number Placeholder 6"/>
          <p:cNvSpPr>
            <a:spLocks noGrp="1"/>
          </p:cNvSpPr>
          <p:nvPr>
            <p:ph type="sldNum" sz="quarter" idx="12"/>
          </p:nvPr>
        </p:nvSpPr>
        <p:spPr/>
        <p:txBody>
          <a:bodyPr/>
          <a:lstStyle/>
          <a:p>
            <a:fld id="{50352024-E846-AC4D-8CCB-3FC1EFF961DE}"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B367BE2-67C9-B54F-8816-83207A5DEF7C}" type="datetime1">
              <a:rPr lang="en-AU" smtClean="0"/>
              <a:t>21/8/2022</a:t>
            </a:fld>
            <a:endParaRPr lang="en-US"/>
          </a:p>
        </p:txBody>
      </p:sp>
      <p:sp>
        <p:nvSpPr>
          <p:cNvPr id="8" name="Footer Placeholder 7"/>
          <p:cNvSpPr>
            <a:spLocks noGrp="1"/>
          </p:cNvSpPr>
          <p:nvPr>
            <p:ph type="ftr" sz="quarter" idx="11"/>
          </p:nvPr>
        </p:nvSpPr>
        <p:spPr/>
        <p:txBody>
          <a:bodyPr/>
          <a:lstStyle/>
          <a:p>
            <a:r>
              <a:rPr lang="en-US"/>
              <a:t>Dr Patricia Wallace</a:t>
            </a:r>
          </a:p>
        </p:txBody>
      </p:sp>
      <p:sp>
        <p:nvSpPr>
          <p:cNvPr id="9" name="Slide Number Placeholder 8"/>
          <p:cNvSpPr>
            <a:spLocks noGrp="1"/>
          </p:cNvSpPr>
          <p:nvPr>
            <p:ph type="sldNum" sz="quarter" idx="12"/>
          </p:nvPr>
        </p:nvSpPr>
        <p:spPr/>
        <p:txBody>
          <a:bodyPr/>
          <a:lstStyle/>
          <a:p>
            <a:fld id="{50352024-E846-AC4D-8CCB-3FC1EFF961DE}"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398D494-C32E-B04F-ACA5-668EC4AC78F0}" type="datetime1">
              <a:rPr lang="en-AU" smtClean="0"/>
              <a:t>21/8/2022</a:t>
            </a:fld>
            <a:endParaRPr lang="en-US"/>
          </a:p>
        </p:txBody>
      </p:sp>
      <p:sp>
        <p:nvSpPr>
          <p:cNvPr id="4" name="Footer Placeholder 3"/>
          <p:cNvSpPr>
            <a:spLocks noGrp="1"/>
          </p:cNvSpPr>
          <p:nvPr>
            <p:ph type="ftr" sz="quarter" idx="11"/>
          </p:nvPr>
        </p:nvSpPr>
        <p:spPr/>
        <p:txBody>
          <a:bodyPr/>
          <a:lstStyle/>
          <a:p>
            <a:r>
              <a:rPr lang="en-US"/>
              <a:t>Dr Patricia Wallace</a:t>
            </a:r>
          </a:p>
        </p:txBody>
      </p:sp>
      <p:sp>
        <p:nvSpPr>
          <p:cNvPr id="5" name="Slide Number Placeholder 4"/>
          <p:cNvSpPr>
            <a:spLocks noGrp="1"/>
          </p:cNvSpPr>
          <p:nvPr>
            <p:ph type="sldNum" sz="quarter" idx="12"/>
          </p:nvPr>
        </p:nvSpPr>
        <p:spPr/>
        <p:txBody>
          <a:bodyPr/>
          <a:lstStyle/>
          <a:p>
            <a:fld id="{50352024-E846-AC4D-8CCB-3FC1EFF961DE}"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15BBCD-4D46-2F43-A1E1-58150503BBEA}" type="datetime1">
              <a:rPr lang="en-AU" smtClean="0"/>
              <a:t>21/8/2022</a:t>
            </a:fld>
            <a:endParaRPr lang="en-US"/>
          </a:p>
        </p:txBody>
      </p:sp>
      <p:sp>
        <p:nvSpPr>
          <p:cNvPr id="3" name="Footer Placeholder 2"/>
          <p:cNvSpPr>
            <a:spLocks noGrp="1"/>
          </p:cNvSpPr>
          <p:nvPr>
            <p:ph type="ftr" sz="quarter" idx="11"/>
          </p:nvPr>
        </p:nvSpPr>
        <p:spPr/>
        <p:txBody>
          <a:bodyPr/>
          <a:lstStyle/>
          <a:p>
            <a:r>
              <a:rPr lang="en-US"/>
              <a:t>Dr Patricia Wallace</a:t>
            </a:r>
          </a:p>
        </p:txBody>
      </p:sp>
      <p:sp>
        <p:nvSpPr>
          <p:cNvPr id="4" name="Slide Number Placeholder 3"/>
          <p:cNvSpPr>
            <a:spLocks noGrp="1"/>
          </p:cNvSpPr>
          <p:nvPr>
            <p:ph type="sldNum" sz="quarter" idx="12"/>
          </p:nvPr>
        </p:nvSpPr>
        <p:spPr/>
        <p:txBody>
          <a:bodyPr/>
          <a:lstStyle/>
          <a:p>
            <a:fld id="{50352024-E846-AC4D-8CCB-3FC1EFF961DE}" type="slidenum">
              <a:rPr lang="en-US" smtClean="0"/>
              <a:t>‹#›</a:t>
            </a:fld>
            <a:endParaRPr lang="en-US"/>
          </a:p>
        </p:txBody>
      </p:sp>
    </p:spTree>
    <p:extLst>
      <p:ext uri="{BB962C8B-B14F-4D97-AF65-F5344CB8AC3E}">
        <p14:creationId xmlns:p14="http://schemas.microsoft.com/office/powerpoint/2010/main" val="36875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E6130C-9511-5B4A-8CF5-1FDE1CCD6E0B}" type="datetime1">
              <a:rPr lang="en-AU" smtClean="0"/>
              <a:t>21/8/2022</a:t>
            </a:fld>
            <a:endParaRPr lang="en-US"/>
          </a:p>
        </p:txBody>
      </p:sp>
      <p:sp>
        <p:nvSpPr>
          <p:cNvPr id="6" name="Footer Placeholder 5"/>
          <p:cNvSpPr>
            <a:spLocks noGrp="1"/>
          </p:cNvSpPr>
          <p:nvPr>
            <p:ph type="ftr" sz="quarter" idx="11"/>
          </p:nvPr>
        </p:nvSpPr>
        <p:spPr/>
        <p:txBody>
          <a:bodyPr/>
          <a:lstStyle/>
          <a:p>
            <a:r>
              <a:rPr lang="en-US"/>
              <a:t>Dr Patricia Wallace</a:t>
            </a:r>
          </a:p>
        </p:txBody>
      </p:sp>
      <p:sp>
        <p:nvSpPr>
          <p:cNvPr id="7" name="Slide Number Placeholder 6"/>
          <p:cNvSpPr>
            <a:spLocks noGrp="1"/>
          </p:cNvSpPr>
          <p:nvPr>
            <p:ph type="sldNum" sz="quarter" idx="12"/>
          </p:nvPr>
        </p:nvSpPr>
        <p:spPr/>
        <p:txBody>
          <a:bodyPr/>
          <a:lstStyle/>
          <a:p>
            <a:fld id="{50352024-E846-AC4D-8CCB-3FC1EFF961DE}"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8B456B7-32FD-AE4C-A7D8-830D5B34D50C}" type="datetime1">
              <a:rPr lang="en-AU" smtClean="0"/>
              <a:t>21/8/2022</a:t>
            </a:fld>
            <a:endParaRPr lang="en-US"/>
          </a:p>
        </p:txBody>
      </p:sp>
      <p:sp>
        <p:nvSpPr>
          <p:cNvPr id="6" name="Footer Placeholder 5"/>
          <p:cNvSpPr>
            <a:spLocks noGrp="1"/>
          </p:cNvSpPr>
          <p:nvPr>
            <p:ph type="ftr" sz="quarter" idx="11"/>
          </p:nvPr>
        </p:nvSpPr>
        <p:spPr/>
        <p:txBody>
          <a:bodyPr/>
          <a:lstStyle/>
          <a:p>
            <a:r>
              <a:rPr lang="en-US"/>
              <a:t>Dr Patricia Wallace</a:t>
            </a:r>
          </a:p>
        </p:txBody>
      </p:sp>
      <p:sp>
        <p:nvSpPr>
          <p:cNvPr id="7" name="Slide Number Placeholder 6"/>
          <p:cNvSpPr>
            <a:spLocks noGrp="1"/>
          </p:cNvSpPr>
          <p:nvPr>
            <p:ph type="sldNum" sz="quarter" idx="12"/>
          </p:nvPr>
        </p:nvSpPr>
        <p:spPr/>
        <p:txBody>
          <a:bodyPr/>
          <a:lstStyle/>
          <a:p>
            <a:fld id="{50352024-E846-AC4D-8CCB-3FC1EFF961DE}"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1C090D-3E83-8F43-8BCB-E88BAB1E17CD}" type="datetime1">
              <a:rPr lang="en-AU" smtClean="0"/>
              <a:t>21/8/2022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Dr Patricia Wallace</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52024-E846-AC4D-8CCB-3FC1EFF961DE}" type="slidenum">
              <a:rPr lang="en-US" smtClean="0"/>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tiff"/></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tiff"/><Relationship Id="rId7" Type="http://schemas.openxmlformats.org/officeDocument/2006/relationships/diagramColors" Target="../diagrams/colors8.xml"/><Relationship Id="rId2" Type="http://schemas.openxmlformats.org/officeDocument/2006/relationships/image" Target="NUL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1.tiff"/><Relationship Id="rId7" Type="http://schemas.openxmlformats.org/officeDocument/2006/relationships/diagramColors" Target="../diagrams/colors10.xml"/><Relationship Id="rId2" Type="http://schemas.openxmlformats.org/officeDocument/2006/relationships/image" Target="NULL"/><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4.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1.tiff"/><Relationship Id="rId7" Type="http://schemas.openxmlformats.org/officeDocument/2006/relationships/diagramColors" Target="../diagrams/colors11.xml"/><Relationship Id="rId2" Type="http://schemas.openxmlformats.org/officeDocument/2006/relationships/image" Target="NULL"/><Relationship Id="rId1" Type="http://schemas.openxmlformats.org/officeDocument/2006/relationships/slideLayout" Target="../slideLayouts/slideLayout2.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7.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image" Target="../media/image1.tiff"/><Relationship Id="rId7" Type="http://schemas.openxmlformats.org/officeDocument/2006/relationships/diagramColors" Target="../diagrams/colors14.xml"/><Relationship Id="rId2" Type="http://schemas.openxmlformats.org/officeDocument/2006/relationships/image" Target="NULL"/><Relationship Id="rId1" Type="http://schemas.openxmlformats.org/officeDocument/2006/relationships/slideLayout" Target="../slideLayouts/slideLayout2.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s>
</file>

<file path=ppt/slides/_rels/slide18.xml.rels><?xml version="1.0" encoding="UTF-8" standalone="yes"?>
<Relationships xmlns="http://schemas.openxmlformats.org/package/2006/relationships"><Relationship Id="rId8" Type="http://schemas.microsoft.com/office/2007/relationships/diagramDrawing" Target="../diagrams/drawing15.xml"/><Relationship Id="rId3" Type="http://schemas.openxmlformats.org/officeDocument/2006/relationships/image" Target="../media/image1.tiff"/><Relationship Id="rId7" Type="http://schemas.openxmlformats.org/officeDocument/2006/relationships/diagramColors" Target="../diagrams/colors15.xml"/><Relationship Id="rId2" Type="http://schemas.openxmlformats.org/officeDocument/2006/relationships/image" Target="NULL"/><Relationship Id="rId1" Type="http://schemas.openxmlformats.org/officeDocument/2006/relationships/slideLayout" Target="../slideLayouts/slideLayout2.xml"/><Relationship Id="rId6" Type="http://schemas.openxmlformats.org/officeDocument/2006/relationships/diagramQuickStyle" Target="../diagrams/quickStyle15.xml"/><Relationship Id="rId5" Type="http://schemas.openxmlformats.org/officeDocument/2006/relationships/diagramLayout" Target="../diagrams/layout15.xml"/><Relationship Id="rId4" Type="http://schemas.openxmlformats.org/officeDocument/2006/relationships/diagramData" Target="../diagrams/data1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NULL"/><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tiff"/><Relationship Id="rId9" Type="http://schemas.microsoft.com/office/2007/relationships/diagramDrawing" Target="../diagrams/drawing1.xml"/></Relationships>
</file>

<file path=ppt/slides/_rels/slide20.xml.rels><?xml version="1.0" encoding="UTF-8" standalone="yes"?>
<Relationships xmlns="http://schemas.openxmlformats.org/package/2006/relationships"><Relationship Id="rId8" Type="http://schemas.microsoft.com/office/2007/relationships/diagramDrawing" Target="../diagrams/drawing17.xml"/><Relationship Id="rId3" Type="http://schemas.openxmlformats.org/officeDocument/2006/relationships/image" Target="../media/image1.tiff"/><Relationship Id="rId7" Type="http://schemas.openxmlformats.org/officeDocument/2006/relationships/diagramColors" Target="../diagrams/colors17.xml"/><Relationship Id="rId2" Type="http://schemas.openxmlformats.org/officeDocument/2006/relationships/image" Target="NULL"/><Relationship Id="rId1" Type="http://schemas.openxmlformats.org/officeDocument/2006/relationships/slideLayout" Target="../slideLayouts/slideLayout2.xml"/><Relationship Id="rId6" Type="http://schemas.openxmlformats.org/officeDocument/2006/relationships/diagramQuickStyle" Target="../diagrams/quickStyle17.xml"/><Relationship Id="rId5" Type="http://schemas.openxmlformats.org/officeDocument/2006/relationships/diagramLayout" Target="../diagrams/layout17.xml"/><Relationship Id="rId4" Type="http://schemas.openxmlformats.org/officeDocument/2006/relationships/diagramData" Target="../diagrams/data17.xml"/></Relationships>
</file>

<file path=ppt/slides/_rels/slide21.xml.rels><?xml version="1.0" encoding="UTF-8" standalone="yes"?>
<Relationships xmlns="http://schemas.openxmlformats.org/package/2006/relationships"><Relationship Id="rId8" Type="http://schemas.microsoft.com/office/2007/relationships/diagramDrawing" Target="../diagrams/drawing18.xml"/><Relationship Id="rId3" Type="http://schemas.openxmlformats.org/officeDocument/2006/relationships/image" Target="../media/image1.tiff"/><Relationship Id="rId7" Type="http://schemas.openxmlformats.org/officeDocument/2006/relationships/diagramColors" Target="../diagrams/colors18.xml"/><Relationship Id="rId2" Type="http://schemas.openxmlformats.org/officeDocument/2006/relationships/image" Target="NULL"/><Relationship Id="rId1" Type="http://schemas.openxmlformats.org/officeDocument/2006/relationships/slideLayout" Target="../slideLayouts/slideLayout2.xml"/><Relationship Id="rId6" Type="http://schemas.openxmlformats.org/officeDocument/2006/relationships/diagramQuickStyle" Target="../diagrams/quickStyle18.xml"/><Relationship Id="rId5" Type="http://schemas.openxmlformats.org/officeDocument/2006/relationships/diagramLayout" Target="../diagrams/layout18.xml"/><Relationship Id="rId4" Type="http://schemas.openxmlformats.org/officeDocument/2006/relationships/diagramData" Target="../diagrams/data18.xml"/></Relationships>
</file>

<file path=ppt/slides/_rels/slide22.xml.rels><?xml version="1.0" encoding="UTF-8" standalone="yes"?>
<Relationships xmlns="http://schemas.openxmlformats.org/package/2006/relationships"><Relationship Id="rId8" Type="http://schemas.microsoft.com/office/2007/relationships/diagramDrawing" Target="../diagrams/drawing19.xml"/><Relationship Id="rId3" Type="http://schemas.openxmlformats.org/officeDocument/2006/relationships/image" Target="../media/image1.tiff"/><Relationship Id="rId7" Type="http://schemas.openxmlformats.org/officeDocument/2006/relationships/diagramColors" Target="../diagrams/colors19.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19.xml"/><Relationship Id="rId5" Type="http://schemas.openxmlformats.org/officeDocument/2006/relationships/diagramLayout" Target="../diagrams/layout19.xml"/><Relationship Id="rId4" Type="http://schemas.openxmlformats.org/officeDocument/2006/relationships/diagramData" Target="../diagrams/data19.xml"/></Relationships>
</file>

<file path=ppt/slides/_rels/slide23.xml.rels><?xml version="1.0" encoding="UTF-8" standalone="yes"?>
<Relationships xmlns="http://schemas.openxmlformats.org/package/2006/relationships"><Relationship Id="rId8" Type="http://schemas.microsoft.com/office/2007/relationships/diagramDrawing" Target="../diagrams/drawing20.xml"/><Relationship Id="rId3" Type="http://schemas.openxmlformats.org/officeDocument/2006/relationships/image" Target="../media/image1.tiff"/><Relationship Id="rId7" Type="http://schemas.openxmlformats.org/officeDocument/2006/relationships/diagramColors" Target="../diagrams/colors20.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20.xml"/><Relationship Id="rId5" Type="http://schemas.openxmlformats.org/officeDocument/2006/relationships/diagramLayout" Target="../diagrams/layout20.xml"/><Relationship Id="rId4" Type="http://schemas.openxmlformats.org/officeDocument/2006/relationships/diagramData" Target="../diagrams/data20.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7.xml.rels><?xml version="1.0" encoding="UTF-8" standalone="yes"?>
<Relationships xmlns="http://schemas.openxmlformats.org/package/2006/relationships"><Relationship Id="rId3" Type="http://schemas.openxmlformats.org/officeDocument/2006/relationships/image" Target="../media/image53.svg"/><Relationship Id="rId2" Type="http://schemas.openxmlformats.org/officeDocument/2006/relationships/image" Target="../media/image5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tiff"/><Relationship Id="rId7" Type="http://schemas.openxmlformats.org/officeDocument/2006/relationships/diagramColors" Target="../diagrams/colors3.xml"/><Relationship Id="rId2" Type="http://schemas.openxmlformats.org/officeDocument/2006/relationships/image" Target="NUL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NULL"/><Relationship Id="rId7" Type="http://schemas.openxmlformats.org/officeDocument/2006/relationships/diagramQuickStyle" Target="../diagrams/quickStyle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1.tiff"/><Relationship Id="rId9" Type="http://schemas.microsoft.com/office/2007/relationships/diagramDrawing" Target="../diagrams/drawing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image" Target="NULL"/><Relationship Id="rId7" Type="http://schemas.openxmlformats.org/officeDocument/2006/relationships/diagramQuickStyle" Target="../diagrams/quickStyle6.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image" Target="../media/image1.tiff"/><Relationship Id="rId9" Type="http://schemas.microsoft.com/office/2007/relationships/diagramDrawing" Target="../diagrams/drawing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0" y="1122362"/>
            <a:ext cx="9144000" cy="2840037"/>
          </a:xfrm>
        </p:spPr>
        <p:txBody>
          <a:bodyPr>
            <a:normAutofit/>
          </a:bodyPr>
          <a:lstStyle/>
          <a:p>
            <a:r>
              <a:rPr lang="en-US" sz="5800"/>
              <a:t>How to Apply for Therapeutic Exemption (TUE)</a:t>
            </a:r>
          </a:p>
        </p:txBody>
      </p:sp>
      <p:sp>
        <p:nvSpPr>
          <p:cNvPr id="3" name="Subtitle 2"/>
          <p:cNvSpPr>
            <a:spLocks noGrp="1"/>
          </p:cNvSpPr>
          <p:nvPr>
            <p:ph type="subTitle" idx="1"/>
          </p:nvPr>
        </p:nvSpPr>
        <p:spPr>
          <a:xfrm>
            <a:off x="1524000" y="4256436"/>
            <a:ext cx="9144000" cy="1600818"/>
          </a:xfrm>
        </p:spPr>
        <p:txBody>
          <a:bodyPr>
            <a:normAutofit/>
          </a:bodyPr>
          <a:lstStyle/>
          <a:p>
            <a:r>
              <a:rPr lang="en-US">
                <a:solidFill>
                  <a:schemeClr val="accent1"/>
                </a:solidFill>
              </a:rPr>
              <a:t>World Skate Anti-doping Education</a:t>
            </a:r>
          </a:p>
        </p:txBody>
      </p:sp>
      <p:cxnSp>
        <p:nvCxnSpPr>
          <p:cNvPr id="15" name="Straight Connector 14">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EB27BAA5-19DA-E847-B050-0C5B9E9461EA}"/>
              </a:ext>
            </a:extLst>
          </p:cNvPr>
          <p:cNvSpPr>
            <a:spLocks noGrp="1"/>
          </p:cNvSpPr>
          <p:nvPr>
            <p:ph type="ftr" sz="quarter" idx="11"/>
          </p:nvPr>
        </p:nvSpPr>
        <p:spPr>
          <a:xfrm>
            <a:off x="4038600" y="6159710"/>
            <a:ext cx="4114800" cy="365125"/>
          </a:xfrm>
        </p:spPr>
        <p:txBody>
          <a:bodyPr>
            <a:normAutofit/>
          </a:bodyPr>
          <a:lstStyle/>
          <a:p>
            <a:pPr>
              <a:spcAft>
                <a:spcPts val="600"/>
              </a:spcAft>
            </a:pPr>
            <a:r>
              <a:rPr lang="en-US"/>
              <a:t>Dr Patricia Wallace</a:t>
            </a:r>
          </a:p>
        </p:txBody>
      </p:sp>
      <p:pic>
        <p:nvPicPr>
          <p:cNvPr id="5" name="Picture 4"/>
          <p:cNvPicPr/>
          <p:nvPr/>
        </p:nvPicPr>
        <p:blipFill>
          <a:blip r:embed="rId3"/>
          <a:stretch>
            <a:fillRect/>
          </a:stretch>
        </p:blipFill>
        <p:spPr>
          <a:xfrm>
            <a:off x="492312" y="266398"/>
            <a:ext cx="1546553" cy="437938"/>
          </a:xfrm>
          <a:prstGeom prst="rect">
            <a:avLst/>
          </a:prstGeom>
        </p:spPr>
      </p:pic>
      <p:pic>
        <p:nvPicPr>
          <p:cNvPr id="6" name="Picture 5">
            <a:extLst>
              <a:ext uri="{FF2B5EF4-FFF2-40B4-BE49-F238E27FC236}">
                <a16:creationId xmlns:a16="http://schemas.microsoft.com/office/drawing/2014/main" id="{2B10A3AA-CD8B-2E4F-85AA-4BCB4AF84E57}"/>
              </a:ext>
            </a:extLst>
          </p:cNvPr>
          <p:cNvPicPr/>
          <p:nvPr/>
        </p:nvPicPr>
        <p:blipFill>
          <a:blip r:embed="rId4"/>
          <a:stretch>
            <a:fillRect/>
          </a:stretch>
        </p:blipFill>
        <p:spPr>
          <a:xfrm>
            <a:off x="644712" y="418797"/>
            <a:ext cx="1587500" cy="482600"/>
          </a:xfrm>
          <a:prstGeom prst="rect">
            <a:avLst/>
          </a:prstGeom>
        </p:spPr>
      </p:pic>
    </p:spTree>
    <p:extLst>
      <p:ext uri="{BB962C8B-B14F-4D97-AF65-F5344CB8AC3E}">
        <p14:creationId xmlns:p14="http://schemas.microsoft.com/office/powerpoint/2010/main" val="7691461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8C89C08-4A81-A1F8-0F37-94F915F042DD}"/>
              </a:ext>
            </a:extLst>
          </p:cNvPr>
          <p:cNvSpPr>
            <a:spLocks noGrp="1"/>
          </p:cNvSpPr>
          <p:nvPr>
            <p:ph type="title"/>
          </p:nvPr>
        </p:nvSpPr>
        <p:spPr>
          <a:xfrm>
            <a:off x="643467" y="321734"/>
            <a:ext cx="10905066" cy="1135737"/>
          </a:xfrm>
        </p:spPr>
        <p:txBody>
          <a:bodyPr>
            <a:normAutofit/>
          </a:bodyPr>
          <a:lstStyle/>
          <a:p>
            <a:r>
              <a:rPr lang="en-US" sz="3600"/>
              <a:t>Where can I get more information</a:t>
            </a:r>
          </a:p>
        </p:txBody>
      </p:sp>
      <p:sp>
        <p:nvSpPr>
          <p:cNvPr id="12" name="Rectangle 1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15">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2694AE13-7857-C9C9-ABE4-939A0B5CB947}"/>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a:t>Dr Patricia Wallace</a:t>
            </a:r>
          </a:p>
        </p:txBody>
      </p:sp>
      <p:graphicFrame>
        <p:nvGraphicFramePr>
          <p:cNvPr id="6" name="Content Placeholder 2">
            <a:extLst>
              <a:ext uri="{FF2B5EF4-FFF2-40B4-BE49-F238E27FC236}">
                <a16:creationId xmlns:a16="http://schemas.microsoft.com/office/drawing/2014/main" id="{24F8D956-6A9E-6DE4-1285-A1C6A7DA4CB9}"/>
              </a:ext>
            </a:extLst>
          </p:cNvPr>
          <p:cNvGraphicFramePr>
            <a:graphicFrameLocks noGrp="1"/>
          </p:cNvGraphicFramePr>
          <p:nvPr>
            <p:ph idx="1"/>
            <p:extLst>
              <p:ext uri="{D42A27DB-BD31-4B8C-83A1-F6EECF244321}">
                <p14:modId xmlns:p14="http://schemas.microsoft.com/office/powerpoint/2010/main" val="47980071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0674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3002" y="365125"/>
            <a:ext cx="10520702" cy="1325563"/>
          </a:xfrm>
        </p:spPr>
        <p:txBody>
          <a:bodyPr>
            <a:normAutofit/>
          </a:bodyPr>
          <a:lstStyle/>
          <a:p>
            <a:br>
              <a:rPr lang="en-US" dirty="0"/>
            </a:br>
            <a:r>
              <a:rPr lang="en-US" dirty="0"/>
              <a:t>How To Apply for TUE</a:t>
            </a:r>
          </a:p>
        </p:txBody>
      </p:sp>
      <p:sp>
        <p:nvSpPr>
          <p:cNvPr id="4" name="Footer Placeholder 3">
            <a:extLst>
              <a:ext uri="{FF2B5EF4-FFF2-40B4-BE49-F238E27FC236}">
                <a16:creationId xmlns:a16="http://schemas.microsoft.com/office/drawing/2014/main" id="{4B4A2E19-B261-A44A-9B2A-9BFB1A7B3272}"/>
              </a:ext>
            </a:extLst>
          </p:cNvPr>
          <p:cNvSpPr>
            <a:spLocks noGrp="1"/>
          </p:cNvSpPr>
          <p:nvPr>
            <p:ph type="ftr" sz="quarter" idx="11"/>
          </p:nvPr>
        </p:nvSpPr>
        <p:spPr>
          <a:xfrm>
            <a:off x="4038600" y="6356350"/>
            <a:ext cx="4114800" cy="365125"/>
          </a:xfrm>
        </p:spPr>
        <p:txBody>
          <a:bodyPr anchor="ctr">
            <a:normAutofit/>
          </a:bodyPr>
          <a:lstStyle/>
          <a:p>
            <a:pPr>
              <a:spcAft>
                <a:spcPts val="600"/>
              </a:spcAft>
            </a:pPr>
            <a:r>
              <a:rPr lang="en-US">
                <a:solidFill>
                  <a:schemeClr val="tx1">
                    <a:alpha val="80000"/>
                  </a:schemeClr>
                </a:solidFill>
              </a:rPr>
              <a:t>Dr Patricia Wallace</a:t>
            </a:r>
          </a:p>
        </p:txBody>
      </p:sp>
      <p:pic>
        <p:nvPicPr>
          <p:cNvPr id="5" name="Picture 4"/>
          <p:cNvPicPr/>
          <p:nvPr/>
        </p:nvPicPr>
        <p:blipFill>
          <a:blip r:embed="rId2"/>
          <a:stretch>
            <a:fillRect/>
          </a:stretch>
        </p:blipFill>
        <p:spPr>
          <a:xfrm>
            <a:off x="492312" y="266397"/>
            <a:ext cx="1730935" cy="576285"/>
          </a:xfrm>
          <a:prstGeom prst="rect">
            <a:avLst/>
          </a:prstGeom>
        </p:spPr>
      </p:pic>
      <p:pic>
        <p:nvPicPr>
          <p:cNvPr id="6" name="Picture 5">
            <a:extLst>
              <a:ext uri="{FF2B5EF4-FFF2-40B4-BE49-F238E27FC236}">
                <a16:creationId xmlns:a16="http://schemas.microsoft.com/office/drawing/2014/main" id="{0C83A657-86F6-8743-85D0-B03FC01F1A45}"/>
              </a:ext>
            </a:extLst>
          </p:cNvPr>
          <p:cNvPicPr/>
          <p:nvPr/>
        </p:nvPicPr>
        <p:blipFill>
          <a:blip r:embed="rId3"/>
          <a:stretch>
            <a:fillRect/>
          </a:stretch>
        </p:blipFill>
        <p:spPr>
          <a:xfrm>
            <a:off x="644712" y="418797"/>
            <a:ext cx="1587500" cy="482600"/>
          </a:xfrm>
          <a:prstGeom prst="rect">
            <a:avLst/>
          </a:prstGeom>
        </p:spPr>
      </p:pic>
      <p:graphicFrame>
        <p:nvGraphicFramePr>
          <p:cNvPr id="8" name="Content Placeholder 2">
            <a:extLst>
              <a:ext uri="{FF2B5EF4-FFF2-40B4-BE49-F238E27FC236}">
                <a16:creationId xmlns:a16="http://schemas.microsoft.com/office/drawing/2014/main" id="{42A33B0F-EC9A-44E3-98DA-69D4C54D53F4}"/>
              </a:ext>
            </a:extLst>
          </p:cNvPr>
          <p:cNvGraphicFramePr>
            <a:graphicFrameLocks noGrp="1"/>
          </p:cNvGraphicFramePr>
          <p:nvPr>
            <p:ph idx="1"/>
            <p:extLst>
              <p:ext uri="{D42A27DB-BD31-4B8C-83A1-F6EECF244321}">
                <p14:modId xmlns:p14="http://schemas.microsoft.com/office/powerpoint/2010/main" val="910326656"/>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00982763"/>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8575C10-8187-4AC4-AD72-C754EAFD28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6BF23E6-0275-5D49-B9BA-D1A362A86954}"/>
              </a:ext>
            </a:extLst>
          </p:cNvPr>
          <p:cNvSpPr>
            <a:spLocks noGrp="1"/>
          </p:cNvSpPr>
          <p:nvPr>
            <p:ph type="title"/>
          </p:nvPr>
        </p:nvSpPr>
        <p:spPr>
          <a:xfrm>
            <a:off x="762000" y="559678"/>
            <a:ext cx="3567915" cy="4952492"/>
          </a:xfrm>
        </p:spPr>
        <p:txBody>
          <a:bodyPr>
            <a:normAutofit/>
          </a:bodyPr>
          <a:lstStyle/>
          <a:p>
            <a:r>
              <a:rPr lang="en-US">
                <a:solidFill>
                  <a:schemeClr val="bg1"/>
                </a:solidFill>
              </a:rPr>
              <a:t>TUE Application in ADAMS</a:t>
            </a:r>
          </a:p>
        </p:txBody>
      </p:sp>
      <p:cxnSp>
        <p:nvCxnSpPr>
          <p:cNvPr id="12" name="Straight Connector 11">
            <a:extLst>
              <a:ext uri="{FF2B5EF4-FFF2-40B4-BE49-F238E27FC236}">
                <a16:creationId xmlns:a16="http://schemas.microsoft.com/office/drawing/2014/main" id="{74E776C9-ED67-41B7-B3A3-4DF76EF3ACE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99730"/>
            <a:ext cx="429768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33628E54-C935-5043-985E-12F870898938}"/>
              </a:ext>
            </a:extLst>
          </p:cNvPr>
          <p:cNvSpPr>
            <a:spLocks noGrp="1"/>
          </p:cNvSpPr>
          <p:nvPr>
            <p:ph type="ftr" sz="quarter" idx="11"/>
          </p:nvPr>
        </p:nvSpPr>
        <p:spPr>
          <a:xfrm>
            <a:off x="5181600" y="6356350"/>
            <a:ext cx="4542118" cy="365125"/>
          </a:xfrm>
        </p:spPr>
        <p:txBody>
          <a:bodyPr>
            <a:normAutofit/>
          </a:bodyPr>
          <a:lstStyle/>
          <a:p>
            <a:pPr algn="l">
              <a:spcAft>
                <a:spcPts val="600"/>
              </a:spcAft>
            </a:pPr>
            <a:r>
              <a:rPr lang="en-US">
                <a:solidFill>
                  <a:schemeClr val="tx1">
                    <a:alpha val="80000"/>
                  </a:schemeClr>
                </a:solidFill>
              </a:rPr>
              <a:t>Dr Patricia Wallace</a:t>
            </a:r>
          </a:p>
        </p:txBody>
      </p:sp>
      <p:graphicFrame>
        <p:nvGraphicFramePr>
          <p:cNvPr id="6" name="Content Placeholder 2">
            <a:extLst>
              <a:ext uri="{FF2B5EF4-FFF2-40B4-BE49-F238E27FC236}">
                <a16:creationId xmlns:a16="http://schemas.microsoft.com/office/drawing/2014/main" id="{5B8B9C63-ACC7-4650-898A-51634B2A67C2}"/>
              </a:ext>
            </a:extLst>
          </p:cNvPr>
          <p:cNvGraphicFramePr>
            <a:graphicFrameLocks noGrp="1"/>
          </p:cNvGraphicFramePr>
          <p:nvPr>
            <p:ph idx="1"/>
            <p:extLst>
              <p:ext uri="{D42A27DB-BD31-4B8C-83A1-F6EECF244321}">
                <p14:modId xmlns:p14="http://schemas.microsoft.com/office/powerpoint/2010/main" val="2213892246"/>
              </p:ext>
            </p:extLst>
          </p:nvPr>
        </p:nvGraphicFramePr>
        <p:xfrm>
          <a:off x="5181600" y="568325"/>
          <a:ext cx="6248400" cy="5656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3858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3002" y="365125"/>
            <a:ext cx="10520702" cy="1325563"/>
          </a:xfrm>
        </p:spPr>
        <p:txBody>
          <a:bodyPr>
            <a:normAutofit/>
          </a:bodyPr>
          <a:lstStyle/>
          <a:p>
            <a:br>
              <a:rPr lang="en-US" dirty="0"/>
            </a:br>
            <a:r>
              <a:rPr lang="en-US" dirty="0"/>
              <a:t>How To Apply for TUE – Paper Form</a:t>
            </a:r>
          </a:p>
        </p:txBody>
      </p:sp>
      <p:sp>
        <p:nvSpPr>
          <p:cNvPr id="4" name="Footer Placeholder 3">
            <a:extLst>
              <a:ext uri="{FF2B5EF4-FFF2-40B4-BE49-F238E27FC236}">
                <a16:creationId xmlns:a16="http://schemas.microsoft.com/office/drawing/2014/main" id="{40597542-7381-E248-9F43-1CC7C6CEAA27}"/>
              </a:ext>
            </a:extLst>
          </p:cNvPr>
          <p:cNvSpPr>
            <a:spLocks noGrp="1"/>
          </p:cNvSpPr>
          <p:nvPr>
            <p:ph type="ftr" sz="quarter" idx="11"/>
          </p:nvPr>
        </p:nvSpPr>
        <p:spPr>
          <a:xfrm>
            <a:off x="4038600" y="6356350"/>
            <a:ext cx="4114800" cy="365125"/>
          </a:xfrm>
        </p:spPr>
        <p:txBody>
          <a:bodyPr anchor="ctr">
            <a:normAutofit/>
          </a:bodyPr>
          <a:lstStyle/>
          <a:p>
            <a:pPr>
              <a:spcAft>
                <a:spcPts val="600"/>
              </a:spcAft>
            </a:pPr>
            <a:r>
              <a:rPr lang="en-US">
                <a:solidFill>
                  <a:schemeClr val="tx1">
                    <a:alpha val="80000"/>
                  </a:schemeClr>
                </a:solidFill>
              </a:rPr>
              <a:t>Dr Patricia Wallace</a:t>
            </a:r>
          </a:p>
        </p:txBody>
      </p:sp>
      <p:pic>
        <p:nvPicPr>
          <p:cNvPr id="5" name="Picture 4"/>
          <p:cNvPicPr/>
          <p:nvPr/>
        </p:nvPicPr>
        <p:blipFill>
          <a:blip r:embed="rId2"/>
          <a:stretch>
            <a:fillRect/>
          </a:stretch>
        </p:blipFill>
        <p:spPr>
          <a:xfrm>
            <a:off x="492312" y="266397"/>
            <a:ext cx="1739900" cy="635000"/>
          </a:xfrm>
          <a:prstGeom prst="rect">
            <a:avLst/>
          </a:prstGeom>
        </p:spPr>
      </p:pic>
      <p:pic>
        <p:nvPicPr>
          <p:cNvPr id="6" name="Picture 5">
            <a:extLst>
              <a:ext uri="{FF2B5EF4-FFF2-40B4-BE49-F238E27FC236}">
                <a16:creationId xmlns:a16="http://schemas.microsoft.com/office/drawing/2014/main" id="{DA32E521-8847-FD43-8783-3AB4D1054CB9}"/>
              </a:ext>
            </a:extLst>
          </p:cNvPr>
          <p:cNvPicPr/>
          <p:nvPr/>
        </p:nvPicPr>
        <p:blipFill>
          <a:blip r:embed="rId3"/>
          <a:stretch>
            <a:fillRect/>
          </a:stretch>
        </p:blipFill>
        <p:spPr>
          <a:xfrm>
            <a:off x="644712" y="418797"/>
            <a:ext cx="1587500" cy="482600"/>
          </a:xfrm>
          <a:prstGeom prst="rect">
            <a:avLst/>
          </a:prstGeom>
        </p:spPr>
      </p:pic>
      <p:graphicFrame>
        <p:nvGraphicFramePr>
          <p:cNvPr id="8" name="Content Placeholder 2">
            <a:extLst>
              <a:ext uri="{FF2B5EF4-FFF2-40B4-BE49-F238E27FC236}">
                <a16:creationId xmlns:a16="http://schemas.microsoft.com/office/drawing/2014/main" id="{BEE58EE7-09F4-4509-A036-D31BCD06BC25}"/>
              </a:ext>
            </a:extLst>
          </p:cNvPr>
          <p:cNvGraphicFramePr>
            <a:graphicFrameLocks noGrp="1"/>
          </p:cNvGraphicFramePr>
          <p:nvPr>
            <p:ph idx="1"/>
            <p:extLst>
              <p:ext uri="{D42A27DB-BD31-4B8C-83A1-F6EECF244321}">
                <p14:modId xmlns:p14="http://schemas.microsoft.com/office/powerpoint/2010/main" val="1904935653"/>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50255198"/>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3002" y="365125"/>
            <a:ext cx="10520702" cy="1325563"/>
          </a:xfrm>
        </p:spPr>
        <p:txBody>
          <a:bodyPr>
            <a:normAutofit/>
          </a:bodyPr>
          <a:lstStyle/>
          <a:p>
            <a:br>
              <a:rPr lang="en-US" dirty="0"/>
            </a:br>
            <a:r>
              <a:rPr lang="en-US" dirty="0"/>
              <a:t>What if TUE is rejected?</a:t>
            </a:r>
          </a:p>
        </p:txBody>
      </p:sp>
      <p:sp>
        <p:nvSpPr>
          <p:cNvPr id="4" name="Footer Placeholder 3">
            <a:extLst>
              <a:ext uri="{FF2B5EF4-FFF2-40B4-BE49-F238E27FC236}">
                <a16:creationId xmlns:a16="http://schemas.microsoft.com/office/drawing/2014/main" id="{8B56B7E2-DFF3-EE49-BB56-589DC29C8015}"/>
              </a:ext>
            </a:extLst>
          </p:cNvPr>
          <p:cNvSpPr>
            <a:spLocks noGrp="1"/>
          </p:cNvSpPr>
          <p:nvPr>
            <p:ph type="ftr" sz="quarter" idx="11"/>
          </p:nvPr>
        </p:nvSpPr>
        <p:spPr>
          <a:xfrm>
            <a:off x="4038600" y="6356350"/>
            <a:ext cx="4114800" cy="365125"/>
          </a:xfrm>
        </p:spPr>
        <p:txBody>
          <a:bodyPr anchor="ctr">
            <a:normAutofit/>
          </a:bodyPr>
          <a:lstStyle/>
          <a:p>
            <a:pPr>
              <a:spcAft>
                <a:spcPts val="600"/>
              </a:spcAft>
            </a:pPr>
            <a:r>
              <a:rPr lang="en-US">
                <a:solidFill>
                  <a:schemeClr val="tx1">
                    <a:alpha val="80000"/>
                  </a:schemeClr>
                </a:solidFill>
              </a:rPr>
              <a:t>Dr Patricia Wallace</a:t>
            </a:r>
          </a:p>
        </p:txBody>
      </p:sp>
      <p:pic>
        <p:nvPicPr>
          <p:cNvPr id="5" name="Picture 4"/>
          <p:cNvPicPr/>
          <p:nvPr/>
        </p:nvPicPr>
        <p:blipFill>
          <a:blip r:embed="rId2"/>
          <a:stretch>
            <a:fillRect/>
          </a:stretch>
        </p:blipFill>
        <p:spPr>
          <a:xfrm>
            <a:off x="492312" y="266397"/>
            <a:ext cx="1739900" cy="635000"/>
          </a:xfrm>
          <a:prstGeom prst="rect">
            <a:avLst/>
          </a:prstGeom>
        </p:spPr>
      </p:pic>
      <p:pic>
        <p:nvPicPr>
          <p:cNvPr id="6" name="Picture 5">
            <a:extLst>
              <a:ext uri="{FF2B5EF4-FFF2-40B4-BE49-F238E27FC236}">
                <a16:creationId xmlns:a16="http://schemas.microsoft.com/office/drawing/2014/main" id="{675BBD37-656E-A043-A2B6-F0B2FBA4E955}"/>
              </a:ext>
            </a:extLst>
          </p:cNvPr>
          <p:cNvPicPr/>
          <p:nvPr/>
        </p:nvPicPr>
        <p:blipFill>
          <a:blip r:embed="rId3"/>
          <a:stretch>
            <a:fillRect/>
          </a:stretch>
        </p:blipFill>
        <p:spPr>
          <a:xfrm>
            <a:off x="644712" y="418797"/>
            <a:ext cx="1587500" cy="482600"/>
          </a:xfrm>
          <a:prstGeom prst="rect">
            <a:avLst/>
          </a:prstGeom>
        </p:spPr>
      </p:pic>
      <p:graphicFrame>
        <p:nvGraphicFramePr>
          <p:cNvPr id="8" name="Content Placeholder 2">
            <a:extLst>
              <a:ext uri="{FF2B5EF4-FFF2-40B4-BE49-F238E27FC236}">
                <a16:creationId xmlns:a16="http://schemas.microsoft.com/office/drawing/2014/main" id="{BD9A3318-90F9-444A-9928-1EC7118A4C3F}"/>
              </a:ext>
            </a:extLst>
          </p:cNvPr>
          <p:cNvGraphicFramePr>
            <a:graphicFrameLocks noGrp="1"/>
          </p:cNvGraphicFramePr>
          <p:nvPr>
            <p:ph idx="1"/>
            <p:extLst>
              <p:ext uri="{D42A27DB-BD31-4B8C-83A1-F6EECF244321}">
                <p14:modId xmlns:p14="http://schemas.microsoft.com/office/powerpoint/2010/main" val="487782546"/>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65262345"/>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8AE3FF-CBFF-0D4F-A2B5-F0FF2A58F99A}"/>
              </a:ext>
            </a:extLst>
          </p:cNvPr>
          <p:cNvSpPr>
            <a:spLocks noGrp="1"/>
          </p:cNvSpPr>
          <p:nvPr>
            <p:ph type="title"/>
          </p:nvPr>
        </p:nvSpPr>
        <p:spPr>
          <a:xfrm>
            <a:off x="838200" y="556995"/>
            <a:ext cx="10515600" cy="1133693"/>
          </a:xfrm>
        </p:spPr>
        <p:txBody>
          <a:bodyPr>
            <a:normAutofit/>
          </a:bodyPr>
          <a:lstStyle/>
          <a:p>
            <a:pPr algn="ctr"/>
            <a:r>
              <a:rPr lang="en-US" sz="4000"/>
              <a:t>Will WSK recognize a TUE approved by my NADO</a:t>
            </a:r>
          </a:p>
        </p:txBody>
      </p:sp>
      <p:sp>
        <p:nvSpPr>
          <p:cNvPr id="4" name="Footer Placeholder 3">
            <a:extLst>
              <a:ext uri="{FF2B5EF4-FFF2-40B4-BE49-F238E27FC236}">
                <a16:creationId xmlns:a16="http://schemas.microsoft.com/office/drawing/2014/main" id="{E963C633-E051-E648-95CD-EC850027E874}"/>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a:t>Dr Patricia Wallace</a:t>
            </a:r>
          </a:p>
        </p:txBody>
      </p:sp>
      <p:graphicFrame>
        <p:nvGraphicFramePr>
          <p:cNvPr id="6" name="Content Placeholder 2">
            <a:extLst>
              <a:ext uri="{FF2B5EF4-FFF2-40B4-BE49-F238E27FC236}">
                <a16:creationId xmlns:a16="http://schemas.microsoft.com/office/drawing/2014/main" id="{BAC83C1C-CD94-4F92-AF73-6F5395204A58}"/>
              </a:ext>
            </a:extLst>
          </p:cNvPr>
          <p:cNvGraphicFramePr>
            <a:graphicFrameLocks noGrp="1"/>
          </p:cNvGraphicFramePr>
          <p:nvPr>
            <p:ph idx="1"/>
            <p:extLst>
              <p:ext uri="{D42A27DB-BD31-4B8C-83A1-F6EECF244321}">
                <p14:modId xmlns:p14="http://schemas.microsoft.com/office/powerpoint/2010/main" val="3249854760"/>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4921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CE9AFF2-7341-194D-9BE4-2EB6FF90D122}"/>
              </a:ext>
            </a:extLst>
          </p:cNvPr>
          <p:cNvSpPr>
            <a:spLocks noGrp="1"/>
          </p:cNvSpPr>
          <p:nvPr>
            <p:ph type="title"/>
          </p:nvPr>
        </p:nvSpPr>
        <p:spPr>
          <a:xfrm>
            <a:off x="524741" y="620392"/>
            <a:ext cx="3808268" cy="5504688"/>
          </a:xfrm>
        </p:spPr>
        <p:txBody>
          <a:bodyPr>
            <a:normAutofit fontScale="90000"/>
          </a:bodyPr>
          <a:lstStyle/>
          <a:p>
            <a:r>
              <a:rPr lang="en-US" sz="6000" dirty="0">
                <a:solidFill>
                  <a:schemeClr val="bg1"/>
                </a:solidFill>
              </a:rPr>
              <a:t>When Can I Apply for a Retroactive TUE if I have a Positive Test?</a:t>
            </a:r>
          </a:p>
        </p:txBody>
      </p:sp>
      <p:sp>
        <p:nvSpPr>
          <p:cNvPr id="4" name="Footer Placeholder 3">
            <a:extLst>
              <a:ext uri="{FF2B5EF4-FFF2-40B4-BE49-F238E27FC236}">
                <a16:creationId xmlns:a16="http://schemas.microsoft.com/office/drawing/2014/main" id="{F9A964E6-1C2C-B449-83A2-FF623AB59C44}"/>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a:t>Dr Patricia Wallace</a:t>
            </a:r>
          </a:p>
        </p:txBody>
      </p:sp>
      <p:graphicFrame>
        <p:nvGraphicFramePr>
          <p:cNvPr id="6" name="Content Placeholder 2">
            <a:extLst>
              <a:ext uri="{FF2B5EF4-FFF2-40B4-BE49-F238E27FC236}">
                <a16:creationId xmlns:a16="http://schemas.microsoft.com/office/drawing/2014/main" id="{AB325E18-5BB9-4CBA-B5A0-11B7649489F6}"/>
              </a:ext>
            </a:extLst>
          </p:cNvPr>
          <p:cNvGraphicFramePr>
            <a:graphicFrameLocks noGrp="1"/>
          </p:cNvGraphicFramePr>
          <p:nvPr>
            <p:ph idx="1"/>
            <p:extLst>
              <p:ext uri="{D42A27DB-BD31-4B8C-83A1-F6EECF244321}">
                <p14:modId xmlns:p14="http://schemas.microsoft.com/office/powerpoint/2010/main" val="3542557342"/>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365486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3002" y="365125"/>
            <a:ext cx="10520702" cy="1325563"/>
          </a:xfrm>
        </p:spPr>
        <p:txBody>
          <a:bodyPr>
            <a:normAutofit/>
          </a:bodyPr>
          <a:lstStyle/>
          <a:p>
            <a:br>
              <a:rPr lang="en-US" sz="2800"/>
            </a:br>
            <a:br>
              <a:rPr lang="en-US" sz="2800"/>
            </a:br>
            <a:r>
              <a:rPr lang="en-US" sz="2800"/>
              <a:t>What if I am Tested at an Event that does not Require Preapproved TUE</a:t>
            </a:r>
          </a:p>
        </p:txBody>
      </p:sp>
      <p:sp>
        <p:nvSpPr>
          <p:cNvPr id="4" name="Footer Placeholder 3">
            <a:extLst>
              <a:ext uri="{FF2B5EF4-FFF2-40B4-BE49-F238E27FC236}">
                <a16:creationId xmlns:a16="http://schemas.microsoft.com/office/drawing/2014/main" id="{B361A165-457E-FE41-9D3D-1FA1D8FDBB81}"/>
              </a:ext>
            </a:extLst>
          </p:cNvPr>
          <p:cNvSpPr>
            <a:spLocks noGrp="1"/>
          </p:cNvSpPr>
          <p:nvPr>
            <p:ph type="ftr" sz="quarter" idx="11"/>
          </p:nvPr>
        </p:nvSpPr>
        <p:spPr>
          <a:xfrm>
            <a:off x="4038600" y="6356350"/>
            <a:ext cx="4114800" cy="365125"/>
          </a:xfrm>
        </p:spPr>
        <p:txBody>
          <a:bodyPr anchor="ctr">
            <a:normAutofit/>
          </a:bodyPr>
          <a:lstStyle/>
          <a:p>
            <a:pPr>
              <a:spcAft>
                <a:spcPts val="600"/>
              </a:spcAft>
            </a:pPr>
            <a:r>
              <a:rPr lang="en-US">
                <a:solidFill>
                  <a:schemeClr val="tx1">
                    <a:alpha val="80000"/>
                  </a:schemeClr>
                </a:solidFill>
              </a:rPr>
              <a:t>Dr Patricia Wallace</a:t>
            </a:r>
          </a:p>
        </p:txBody>
      </p:sp>
      <p:pic>
        <p:nvPicPr>
          <p:cNvPr id="5" name="Picture 4"/>
          <p:cNvPicPr/>
          <p:nvPr/>
        </p:nvPicPr>
        <p:blipFill>
          <a:blip r:embed="rId2"/>
          <a:stretch>
            <a:fillRect/>
          </a:stretch>
        </p:blipFill>
        <p:spPr>
          <a:xfrm>
            <a:off x="492312" y="266397"/>
            <a:ext cx="1659217" cy="540427"/>
          </a:xfrm>
          <a:prstGeom prst="rect">
            <a:avLst/>
          </a:prstGeom>
        </p:spPr>
      </p:pic>
      <p:pic>
        <p:nvPicPr>
          <p:cNvPr id="6" name="Picture 5">
            <a:extLst>
              <a:ext uri="{FF2B5EF4-FFF2-40B4-BE49-F238E27FC236}">
                <a16:creationId xmlns:a16="http://schemas.microsoft.com/office/drawing/2014/main" id="{548DE336-6B61-F441-BD84-79C27335E056}"/>
              </a:ext>
            </a:extLst>
          </p:cNvPr>
          <p:cNvPicPr/>
          <p:nvPr/>
        </p:nvPicPr>
        <p:blipFill>
          <a:blip r:embed="rId3"/>
          <a:stretch>
            <a:fillRect/>
          </a:stretch>
        </p:blipFill>
        <p:spPr>
          <a:xfrm>
            <a:off x="644712" y="418797"/>
            <a:ext cx="1587500" cy="482600"/>
          </a:xfrm>
          <a:prstGeom prst="rect">
            <a:avLst/>
          </a:prstGeom>
        </p:spPr>
      </p:pic>
      <p:graphicFrame>
        <p:nvGraphicFramePr>
          <p:cNvPr id="8" name="Content Placeholder 2">
            <a:extLst>
              <a:ext uri="{FF2B5EF4-FFF2-40B4-BE49-F238E27FC236}">
                <a16:creationId xmlns:a16="http://schemas.microsoft.com/office/drawing/2014/main" id="{D125C911-F8D6-4172-8267-52188E4AFC76}"/>
              </a:ext>
            </a:extLst>
          </p:cNvPr>
          <p:cNvGraphicFramePr>
            <a:graphicFrameLocks noGrp="1"/>
          </p:cNvGraphicFramePr>
          <p:nvPr>
            <p:ph idx="1"/>
            <p:extLst>
              <p:ext uri="{D42A27DB-BD31-4B8C-83A1-F6EECF244321}">
                <p14:modId xmlns:p14="http://schemas.microsoft.com/office/powerpoint/2010/main" val="1513316427"/>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0338088"/>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6" name="Rectangle 12">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3002" y="365125"/>
            <a:ext cx="10520702" cy="1325563"/>
          </a:xfrm>
        </p:spPr>
        <p:txBody>
          <a:bodyPr>
            <a:normAutofit/>
          </a:bodyPr>
          <a:lstStyle/>
          <a:p>
            <a:br>
              <a:rPr lang="en-US"/>
            </a:br>
            <a:r>
              <a:rPr lang="en-US"/>
              <a:t>Emergency TUE</a:t>
            </a:r>
            <a:endParaRPr lang="en-US" dirty="0"/>
          </a:p>
        </p:txBody>
      </p:sp>
      <p:sp>
        <p:nvSpPr>
          <p:cNvPr id="4" name="Footer Placeholder 3">
            <a:extLst>
              <a:ext uri="{FF2B5EF4-FFF2-40B4-BE49-F238E27FC236}">
                <a16:creationId xmlns:a16="http://schemas.microsoft.com/office/drawing/2014/main" id="{493A52C4-780D-754A-AECA-58DC9CF86B2E}"/>
              </a:ext>
            </a:extLst>
          </p:cNvPr>
          <p:cNvSpPr>
            <a:spLocks noGrp="1"/>
          </p:cNvSpPr>
          <p:nvPr>
            <p:ph type="ftr" sz="quarter" idx="11"/>
          </p:nvPr>
        </p:nvSpPr>
        <p:spPr>
          <a:xfrm>
            <a:off x="4038600" y="6356350"/>
            <a:ext cx="4114800" cy="365125"/>
          </a:xfrm>
        </p:spPr>
        <p:txBody>
          <a:bodyPr anchor="ctr">
            <a:normAutofit/>
          </a:bodyPr>
          <a:lstStyle/>
          <a:p>
            <a:pPr>
              <a:spcAft>
                <a:spcPts val="600"/>
              </a:spcAft>
            </a:pPr>
            <a:r>
              <a:rPr lang="en-US">
                <a:solidFill>
                  <a:schemeClr val="tx1">
                    <a:alpha val="80000"/>
                  </a:schemeClr>
                </a:solidFill>
              </a:rPr>
              <a:t>Dr Patricia Wallace</a:t>
            </a:r>
          </a:p>
        </p:txBody>
      </p:sp>
      <p:pic>
        <p:nvPicPr>
          <p:cNvPr id="5" name="Picture 4"/>
          <p:cNvPicPr/>
          <p:nvPr/>
        </p:nvPicPr>
        <p:blipFill>
          <a:blip r:embed="rId2"/>
          <a:stretch>
            <a:fillRect/>
          </a:stretch>
        </p:blipFill>
        <p:spPr>
          <a:xfrm>
            <a:off x="492312" y="266397"/>
            <a:ext cx="1739900" cy="635000"/>
          </a:xfrm>
          <a:prstGeom prst="rect">
            <a:avLst/>
          </a:prstGeom>
        </p:spPr>
      </p:pic>
      <p:pic>
        <p:nvPicPr>
          <p:cNvPr id="6" name="Picture 5">
            <a:extLst>
              <a:ext uri="{FF2B5EF4-FFF2-40B4-BE49-F238E27FC236}">
                <a16:creationId xmlns:a16="http://schemas.microsoft.com/office/drawing/2014/main" id="{14BED74A-2D1E-D842-B246-D6449EDE138F}"/>
              </a:ext>
            </a:extLst>
          </p:cNvPr>
          <p:cNvPicPr/>
          <p:nvPr/>
        </p:nvPicPr>
        <p:blipFill>
          <a:blip r:embed="rId3"/>
          <a:stretch>
            <a:fillRect/>
          </a:stretch>
        </p:blipFill>
        <p:spPr>
          <a:xfrm>
            <a:off x="644712" y="418797"/>
            <a:ext cx="1587500" cy="482600"/>
          </a:xfrm>
          <a:prstGeom prst="rect">
            <a:avLst/>
          </a:prstGeom>
        </p:spPr>
      </p:pic>
      <p:graphicFrame>
        <p:nvGraphicFramePr>
          <p:cNvPr id="8" name="Content Placeholder 2">
            <a:extLst>
              <a:ext uri="{FF2B5EF4-FFF2-40B4-BE49-F238E27FC236}">
                <a16:creationId xmlns:a16="http://schemas.microsoft.com/office/drawing/2014/main" id="{FFAE4103-D620-4879-8D9F-51B2BD737DB1}"/>
              </a:ext>
            </a:extLst>
          </p:cNvPr>
          <p:cNvGraphicFramePr>
            <a:graphicFrameLocks noGrp="1"/>
          </p:cNvGraphicFramePr>
          <p:nvPr>
            <p:ph idx="1"/>
            <p:extLst>
              <p:ext uri="{D42A27DB-BD31-4B8C-83A1-F6EECF244321}">
                <p14:modId xmlns:p14="http://schemas.microsoft.com/office/powerpoint/2010/main" val="4113578455"/>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45318762"/>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A792DF6-CC34-4DC4-9334-D43BB7836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34376" cy="6858000"/>
          </a:xfrm>
          <a:prstGeom prst="rect">
            <a:avLst/>
          </a:prstGeom>
          <a:ln>
            <a:no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800FE5-0E9A-B44C-9BED-0B43FCDB9F17}"/>
              </a:ext>
            </a:extLst>
          </p:cNvPr>
          <p:cNvSpPr>
            <a:spLocks noGrp="1"/>
          </p:cNvSpPr>
          <p:nvPr>
            <p:ph type="title"/>
          </p:nvPr>
        </p:nvSpPr>
        <p:spPr>
          <a:xfrm>
            <a:off x="982980" y="891539"/>
            <a:ext cx="3134807" cy="5071110"/>
          </a:xfrm>
        </p:spPr>
        <p:txBody>
          <a:bodyPr>
            <a:normAutofit/>
          </a:bodyPr>
          <a:lstStyle/>
          <a:p>
            <a:r>
              <a:rPr lang="en-US" sz="4000">
                <a:solidFill>
                  <a:srgbClr val="FFFFFF"/>
                </a:solidFill>
              </a:rPr>
              <a:t>TUE in the Interest of Fairness to the Athlete</a:t>
            </a:r>
          </a:p>
        </p:txBody>
      </p:sp>
      <p:sp>
        <p:nvSpPr>
          <p:cNvPr id="15" name="Rectangle 14">
            <a:extLst>
              <a:ext uri="{FF2B5EF4-FFF2-40B4-BE49-F238E27FC236}">
                <a16:creationId xmlns:a16="http://schemas.microsoft.com/office/drawing/2014/main" id="{8B660204-C393-4F3C-8ACC-5771824A2D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96D845DE-833E-9241-9700-03240BE4A8B2}"/>
              </a:ext>
            </a:extLst>
          </p:cNvPr>
          <p:cNvSpPr>
            <a:spLocks noGrp="1"/>
          </p:cNvSpPr>
          <p:nvPr>
            <p:ph type="ftr" sz="quarter" idx="11"/>
          </p:nvPr>
        </p:nvSpPr>
        <p:spPr>
          <a:xfrm rot="16200000">
            <a:off x="-1572768" y="3666744"/>
            <a:ext cx="4224528" cy="201168"/>
          </a:xfrm>
        </p:spPr>
        <p:txBody>
          <a:bodyPr anchor="b">
            <a:normAutofit/>
          </a:bodyPr>
          <a:lstStyle/>
          <a:p>
            <a:pPr algn="l">
              <a:lnSpc>
                <a:spcPct val="90000"/>
              </a:lnSpc>
              <a:spcAft>
                <a:spcPts val="600"/>
              </a:spcAft>
            </a:pPr>
            <a:r>
              <a:rPr lang="en-US" sz="800">
                <a:solidFill>
                  <a:srgbClr val="FFFFFF"/>
                </a:solidFill>
              </a:rPr>
              <a:t>Dr Patricia Wallace</a:t>
            </a:r>
          </a:p>
        </p:txBody>
      </p:sp>
      <p:graphicFrame>
        <p:nvGraphicFramePr>
          <p:cNvPr id="6" name="Content Placeholder 2">
            <a:extLst>
              <a:ext uri="{FF2B5EF4-FFF2-40B4-BE49-F238E27FC236}">
                <a16:creationId xmlns:a16="http://schemas.microsoft.com/office/drawing/2014/main" id="{EE8F3AEB-7F47-4D7C-8EE3-26124A6265FD}"/>
              </a:ext>
            </a:extLst>
          </p:cNvPr>
          <p:cNvGraphicFramePr>
            <a:graphicFrameLocks noGrp="1"/>
          </p:cNvGraphicFramePr>
          <p:nvPr>
            <p:ph idx="1"/>
            <p:extLst>
              <p:ext uri="{D42A27DB-BD31-4B8C-83A1-F6EECF244321}">
                <p14:modId xmlns:p14="http://schemas.microsoft.com/office/powerpoint/2010/main" val="3208749595"/>
              </p:ext>
            </p:extLst>
          </p:nvPr>
        </p:nvGraphicFramePr>
        <p:xfrm>
          <a:off x="5261530" y="643467"/>
          <a:ext cx="6110962" cy="5571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6508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43277" y="712269"/>
            <a:ext cx="3370998" cy="5502264"/>
          </a:xfrm>
        </p:spPr>
        <p:txBody>
          <a:bodyPr>
            <a:normAutofit/>
          </a:bodyPr>
          <a:lstStyle/>
          <a:p>
            <a:br>
              <a:rPr lang="en-US" b="1">
                <a:solidFill>
                  <a:srgbClr val="FFFFFF"/>
                </a:solidFill>
              </a:rPr>
            </a:br>
            <a:r>
              <a:rPr lang="en-US" b="1">
                <a:solidFill>
                  <a:srgbClr val="FFFFFF"/>
                </a:solidFill>
              </a:rPr>
              <a:t>WADA Prohibited List</a:t>
            </a:r>
          </a:p>
        </p:txBody>
      </p:sp>
      <p:cxnSp>
        <p:nvCxnSpPr>
          <p:cNvPr id="23" name="Straight Connector 22">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B1A38139-CDBE-844B-938A-0B97E28A094A}"/>
              </a:ext>
            </a:extLst>
          </p:cNvPr>
          <p:cNvSpPr>
            <a:spLocks noGrp="1"/>
          </p:cNvSpPr>
          <p:nvPr>
            <p:ph type="ftr" sz="quarter" idx="11"/>
          </p:nvPr>
        </p:nvSpPr>
        <p:spPr>
          <a:xfrm>
            <a:off x="5280024" y="6356350"/>
            <a:ext cx="2873375" cy="365125"/>
          </a:xfrm>
        </p:spPr>
        <p:txBody>
          <a:bodyPr>
            <a:normAutofit/>
          </a:bodyPr>
          <a:lstStyle/>
          <a:p>
            <a:pPr algn="l">
              <a:spcAft>
                <a:spcPts val="600"/>
              </a:spcAft>
            </a:pPr>
            <a:r>
              <a:rPr lang="en-US">
                <a:solidFill>
                  <a:schemeClr val="tx1"/>
                </a:solidFill>
              </a:rPr>
              <a:t>Dr Patricia Wallace</a:t>
            </a:r>
          </a:p>
        </p:txBody>
      </p:sp>
      <p:pic>
        <p:nvPicPr>
          <p:cNvPr id="6" name="Picture 5"/>
          <p:cNvPicPr/>
          <p:nvPr/>
        </p:nvPicPr>
        <p:blipFill>
          <a:blip r:embed="rId3"/>
          <a:stretch>
            <a:fillRect/>
          </a:stretch>
        </p:blipFill>
        <p:spPr>
          <a:xfrm>
            <a:off x="492312" y="266397"/>
            <a:ext cx="1739900" cy="635000"/>
          </a:xfrm>
          <a:prstGeom prst="rect">
            <a:avLst/>
          </a:prstGeom>
        </p:spPr>
      </p:pic>
      <p:pic>
        <p:nvPicPr>
          <p:cNvPr id="7" name="Picture 6">
            <a:extLst>
              <a:ext uri="{FF2B5EF4-FFF2-40B4-BE49-F238E27FC236}">
                <a16:creationId xmlns:a16="http://schemas.microsoft.com/office/drawing/2014/main" id="{3358FF37-141E-B44A-A294-1DED3B7F0EBB}"/>
              </a:ext>
            </a:extLst>
          </p:cNvPr>
          <p:cNvPicPr/>
          <p:nvPr/>
        </p:nvPicPr>
        <p:blipFill>
          <a:blip r:embed="rId4"/>
          <a:stretch>
            <a:fillRect/>
          </a:stretch>
        </p:blipFill>
        <p:spPr>
          <a:xfrm>
            <a:off x="644712" y="418797"/>
            <a:ext cx="1587500" cy="482600"/>
          </a:xfrm>
          <a:prstGeom prst="rect">
            <a:avLst/>
          </a:prstGeom>
        </p:spPr>
      </p:pic>
      <p:graphicFrame>
        <p:nvGraphicFramePr>
          <p:cNvPr id="16" name="Content Placeholder 2">
            <a:extLst>
              <a:ext uri="{FF2B5EF4-FFF2-40B4-BE49-F238E27FC236}">
                <a16:creationId xmlns:a16="http://schemas.microsoft.com/office/drawing/2014/main" id="{F782CC32-E108-4426-9106-958C89AE35EA}"/>
              </a:ext>
            </a:extLst>
          </p:cNvPr>
          <p:cNvGraphicFramePr>
            <a:graphicFrameLocks noGrp="1"/>
          </p:cNvGraphicFramePr>
          <p:nvPr>
            <p:ph idx="1"/>
            <p:extLst>
              <p:ext uri="{D42A27DB-BD31-4B8C-83A1-F6EECF244321}">
                <p14:modId xmlns:p14="http://schemas.microsoft.com/office/powerpoint/2010/main" val="431321977"/>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08534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9" name="Rectangle 12">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3002" y="365125"/>
            <a:ext cx="10520702" cy="1325563"/>
          </a:xfrm>
        </p:spPr>
        <p:txBody>
          <a:bodyPr>
            <a:normAutofit/>
          </a:bodyPr>
          <a:lstStyle/>
          <a:p>
            <a:br>
              <a:rPr lang="en-US" dirty="0"/>
            </a:br>
            <a:r>
              <a:rPr lang="en-US" dirty="0"/>
              <a:t>What if my treatment changes</a:t>
            </a:r>
          </a:p>
        </p:txBody>
      </p:sp>
      <p:sp>
        <p:nvSpPr>
          <p:cNvPr id="4" name="Footer Placeholder 3">
            <a:extLst>
              <a:ext uri="{FF2B5EF4-FFF2-40B4-BE49-F238E27FC236}">
                <a16:creationId xmlns:a16="http://schemas.microsoft.com/office/drawing/2014/main" id="{B1D06DD4-D799-7D4F-B9BB-FC356A04B5A2}"/>
              </a:ext>
            </a:extLst>
          </p:cNvPr>
          <p:cNvSpPr>
            <a:spLocks noGrp="1"/>
          </p:cNvSpPr>
          <p:nvPr>
            <p:ph type="ftr" sz="quarter" idx="11"/>
          </p:nvPr>
        </p:nvSpPr>
        <p:spPr>
          <a:xfrm>
            <a:off x="4038600" y="6356350"/>
            <a:ext cx="4114800" cy="365125"/>
          </a:xfrm>
        </p:spPr>
        <p:txBody>
          <a:bodyPr anchor="ctr">
            <a:normAutofit/>
          </a:bodyPr>
          <a:lstStyle/>
          <a:p>
            <a:pPr>
              <a:spcAft>
                <a:spcPts val="600"/>
              </a:spcAft>
            </a:pPr>
            <a:r>
              <a:rPr lang="en-US">
                <a:solidFill>
                  <a:schemeClr val="tx1">
                    <a:alpha val="80000"/>
                  </a:schemeClr>
                </a:solidFill>
              </a:rPr>
              <a:t>Dr Patricia Wallace</a:t>
            </a:r>
          </a:p>
        </p:txBody>
      </p:sp>
      <p:pic>
        <p:nvPicPr>
          <p:cNvPr id="5" name="Picture 4"/>
          <p:cNvPicPr/>
          <p:nvPr/>
        </p:nvPicPr>
        <p:blipFill>
          <a:blip r:embed="rId2"/>
          <a:stretch>
            <a:fillRect/>
          </a:stretch>
        </p:blipFill>
        <p:spPr>
          <a:xfrm>
            <a:off x="492312" y="266397"/>
            <a:ext cx="1739900" cy="635000"/>
          </a:xfrm>
          <a:prstGeom prst="rect">
            <a:avLst/>
          </a:prstGeom>
        </p:spPr>
      </p:pic>
      <p:pic>
        <p:nvPicPr>
          <p:cNvPr id="6" name="Picture 5">
            <a:extLst>
              <a:ext uri="{FF2B5EF4-FFF2-40B4-BE49-F238E27FC236}">
                <a16:creationId xmlns:a16="http://schemas.microsoft.com/office/drawing/2014/main" id="{5DB9ED7F-5355-0149-87D2-565C08032F4D}"/>
              </a:ext>
            </a:extLst>
          </p:cNvPr>
          <p:cNvPicPr/>
          <p:nvPr/>
        </p:nvPicPr>
        <p:blipFill>
          <a:blip r:embed="rId3"/>
          <a:stretch>
            <a:fillRect/>
          </a:stretch>
        </p:blipFill>
        <p:spPr>
          <a:xfrm>
            <a:off x="644712" y="418797"/>
            <a:ext cx="1587500" cy="482600"/>
          </a:xfrm>
          <a:prstGeom prst="rect">
            <a:avLst/>
          </a:prstGeom>
        </p:spPr>
      </p:pic>
      <p:graphicFrame>
        <p:nvGraphicFramePr>
          <p:cNvPr id="8" name="Content Placeholder 2">
            <a:extLst>
              <a:ext uri="{FF2B5EF4-FFF2-40B4-BE49-F238E27FC236}">
                <a16:creationId xmlns:a16="http://schemas.microsoft.com/office/drawing/2014/main" id="{884D48FA-9683-40DC-9FF5-FBDDD360FFCF}"/>
              </a:ext>
            </a:extLst>
          </p:cNvPr>
          <p:cNvGraphicFramePr>
            <a:graphicFrameLocks noGrp="1"/>
          </p:cNvGraphicFramePr>
          <p:nvPr>
            <p:ph idx="1"/>
            <p:extLst>
              <p:ext uri="{D42A27DB-BD31-4B8C-83A1-F6EECF244321}">
                <p14:modId xmlns:p14="http://schemas.microsoft.com/office/powerpoint/2010/main" val="2379336259"/>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765216407"/>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3002" y="365125"/>
            <a:ext cx="10520702" cy="1325563"/>
          </a:xfrm>
        </p:spPr>
        <p:txBody>
          <a:bodyPr>
            <a:normAutofit/>
          </a:bodyPr>
          <a:lstStyle/>
          <a:p>
            <a:br>
              <a:rPr lang="en-US" dirty="0"/>
            </a:br>
            <a:r>
              <a:rPr lang="en-US" dirty="0"/>
              <a:t>Reciprocal Recognition TUE</a:t>
            </a:r>
          </a:p>
        </p:txBody>
      </p:sp>
      <p:sp>
        <p:nvSpPr>
          <p:cNvPr id="4" name="Footer Placeholder 3">
            <a:extLst>
              <a:ext uri="{FF2B5EF4-FFF2-40B4-BE49-F238E27FC236}">
                <a16:creationId xmlns:a16="http://schemas.microsoft.com/office/drawing/2014/main" id="{2F68C1D9-C61B-8C4A-9DE5-07CA6B40CD33}"/>
              </a:ext>
            </a:extLst>
          </p:cNvPr>
          <p:cNvSpPr>
            <a:spLocks noGrp="1"/>
          </p:cNvSpPr>
          <p:nvPr>
            <p:ph type="ftr" sz="quarter" idx="11"/>
          </p:nvPr>
        </p:nvSpPr>
        <p:spPr>
          <a:xfrm>
            <a:off x="4038600" y="6356350"/>
            <a:ext cx="4114800" cy="365125"/>
          </a:xfrm>
        </p:spPr>
        <p:txBody>
          <a:bodyPr anchor="ctr">
            <a:normAutofit/>
          </a:bodyPr>
          <a:lstStyle/>
          <a:p>
            <a:pPr>
              <a:spcAft>
                <a:spcPts val="600"/>
              </a:spcAft>
            </a:pPr>
            <a:r>
              <a:rPr lang="en-US">
                <a:solidFill>
                  <a:schemeClr val="tx1">
                    <a:alpha val="80000"/>
                  </a:schemeClr>
                </a:solidFill>
              </a:rPr>
              <a:t>Dr Patricia Wallace</a:t>
            </a:r>
          </a:p>
        </p:txBody>
      </p:sp>
      <p:pic>
        <p:nvPicPr>
          <p:cNvPr id="5" name="Picture 4"/>
          <p:cNvPicPr/>
          <p:nvPr/>
        </p:nvPicPr>
        <p:blipFill>
          <a:blip r:embed="rId2"/>
          <a:stretch>
            <a:fillRect/>
          </a:stretch>
        </p:blipFill>
        <p:spPr>
          <a:xfrm>
            <a:off x="492312" y="266397"/>
            <a:ext cx="1739900" cy="635000"/>
          </a:xfrm>
          <a:prstGeom prst="rect">
            <a:avLst/>
          </a:prstGeom>
        </p:spPr>
      </p:pic>
      <p:pic>
        <p:nvPicPr>
          <p:cNvPr id="6" name="Picture 5">
            <a:extLst>
              <a:ext uri="{FF2B5EF4-FFF2-40B4-BE49-F238E27FC236}">
                <a16:creationId xmlns:a16="http://schemas.microsoft.com/office/drawing/2014/main" id="{E8AF0D18-8596-A941-94A8-F625C64B464E}"/>
              </a:ext>
            </a:extLst>
          </p:cNvPr>
          <p:cNvPicPr/>
          <p:nvPr/>
        </p:nvPicPr>
        <p:blipFill>
          <a:blip r:embed="rId3"/>
          <a:stretch>
            <a:fillRect/>
          </a:stretch>
        </p:blipFill>
        <p:spPr>
          <a:xfrm>
            <a:off x="644712" y="418797"/>
            <a:ext cx="1587500" cy="482600"/>
          </a:xfrm>
          <a:prstGeom prst="rect">
            <a:avLst/>
          </a:prstGeom>
        </p:spPr>
      </p:pic>
      <p:graphicFrame>
        <p:nvGraphicFramePr>
          <p:cNvPr id="8" name="Content Placeholder 2">
            <a:extLst>
              <a:ext uri="{FF2B5EF4-FFF2-40B4-BE49-F238E27FC236}">
                <a16:creationId xmlns:a16="http://schemas.microsoft.com/office/drawing/2014/main" id="{A59DDF47-A621-44D4-ACEE-EB8E642699EC}"/>
              </a:ext>
            </a:extLst>
          </p:cNvPr>
          <p:cNvGraphicFramePr>
            <a:graphicFrameLocks noGrp="1"/>
          </p:cNvGraphicFramePr>
          <p:nvPr>
            <p:ph idx="1"/>
            <p:extLst>
              <p:ext uri="{D42A27DB-BD31-4B8C-83A1-F6EECF244321}">
                <p14:modId xmlns:p14="http://schemas.microsoft.com/office/powerpoint/2010/main" val="2676478316"/>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85162053"/>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22888-A7E8-3848-B8A0-9EF138FD5844}"/>
              </a:ext>
            </a:extLst>
          </p:cNvPr>
          <p:cNvSpPr>
            <a:spLocks noGrp="1"/>
          </p:cNvSpPr>
          <p:nvPr>
            <p:ph type="title"/>
          </p:nvPr>
        </p:nvSpPr>
        <p:spPr>
          <a:xfrm>
            <a:off x="838200" y="365125"/>
            <a:ext cx="10515600" cy="1325563"/>
          </a:xfrm>
        </p:spPr>
        <p:txBody>
          <a:bodyPr>
            <a:normAutofit/>
          </a:bodyPr>
          <a:lstStyle/>
          <a:p>
            <a:r>
              <a:rPr lang="en-US" dirty="0"/>
              <a:t>Glucocorticoid Preparations</a:t>
            </a:r>
          </a:p>
        </p:txBody>
      </p:sp>
      <p:sp>
        <p:nvSpPr>
          <p:cNvPr id="4" name="Footer Placeholder 3">
            <a:extLst>
              <a:ext uri="{FF2B5EF4-FFF2-40B4-BE49-F238E27FC236}">
                <a16:creationId xmlns:a16="http://schemas.microsoft.com/office/drawing/2014/main" id="{73127129-568F-BA4F-8A7A-C39F51CBE64C}"/>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a:t>Dr Patricia Wallace</a:t>
            </a:r>
          </a:p>
        </p:txBody>
      </p:sp>
      <p:pic>
        <p:nvPicPr>
          <p:cNvPr id="5" name="Picture 4">
            <a:extLst>
              <a:ext uri="{FF2B5EF4-FFF2-40B4-BE49-F238E27FC236}">
                <a16:creationId xmlns:a16="http://schemas.microsoft.com/office/drawing/2014/main" id="{F973CDCA-FE88-4D4D-A89E-01C7D1EBE7D8}"/>
              </a:ext>
            </a:extLst>
          </p:cNvPr>
          <p:cNvPicPr/>
          <p:nvPr/>
        </p:nvPicPr>
        <p:blipFill>
          <a:blip r:embed="rId3"/>
          <a:stretch>
            <a:fillRect/>
          </a:stretch>
        </p:blipFill>
        <p:spPr>
          <a:xfrm>
            <a:off x="644712" y="143680"/>
            <a:ext cx="1291664" cy="537357"/>
          </a:xfrm>
          <a:prstGeom prst="rect">
            <a:avLst/>
          </a:prstGeom>
        </p:spPr>
      </p:pic>
      <p:graphicFrame>
        <p:nvGraphicFramePr>
          <p:cNvPr id="7" name="Content Placeholder 2">
            <a:extLst>
              <a:ext uri="{FF2B5EF4-FFF2-40B4-BE49-F238E27FC236}">
                <a16:creationId xmlns:a16="http://schemas.microsoft.com/office/drawing/2014/main" id="{C4FDBB31-2F5F-47F7-B00D-97F00E5203F0}"/>
              </a:ext>
            </a:extLst>
          </p:cNvPr>
          <p:cNvGraphicFramePr>
            <a:graphicFrameLocks noGrp="1"/>
          </p:cNvGraphicFramePr>
          <p:nvPr>
            <p:ph idx="1"/>
            <p:extLst>
              <p:ext uri="{D42A27DB-BD31-4B8C-83A1-F6EECF244321}">
                <p14:modId xmlns:p14="http://schemas.microsoft.com/office/powerpoint/2010/main" val="79042634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542198742"/>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6C536-AEE0-DC4D-9D84-D243314DDF28}"/>
              </a:ext>
            </a:extLst>
          </p:cNvPr>
          <p:cNvSpPr>
            <a:spLocks noGrp="1"/>
          </p:cNvSpPr>
          <p:nvPr>
            <p:ph type="title"/>
          </p:nvPr>
        </p:nvSpPr>
        <p:spPr>
          <a:xfrm>
            <a:off x="838200" y="606425"/>
            <a:ext cx="10515600" cy="1084263"/>
          </a:xfrm>
        </p:spPr>
        <p:txBody>
          <a:bodyPr>
            <a:normAutofit fontScale="90000"/>
          </a:bodyPr>
          <a:lstStyle/>
          <a:p>
            <a:r>
              <a:rPr lang="en-US"/>
              <a:t>Some Other Considerations – TUE for diuretics</a:t>
            </a:r>
            <a:endParaRPr lang="en-US" dirty="0"/>
          </a:p>
        </p:txBody>
      </p:sp>
      <p:sp>
        <p:nvSpPr>
          <p:cNvPr id="4" name="Footer Placeholder 3">
            <a:extLst>
              <a:ext uri="{FF2B5EF4-FFF2-40B4-BE49-F238E27FC236}">
                <a16:creationId xmlns:a16="http://schemas.microsoft.com/office/drawing/2014/main" id="{C5D0650F-7915-344F-89E1-E86FFA88C0B6}"/>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a:t>Dr Patricia Wallace</a:t>
            </a:r>
          </a:p>
        </p:txBody>
      </p:sp>
      <p:pic>
        <p:nvPicPr>
          <p:cNvPr id="5" name="Picture 4">
            <a:extLst>
              <a:ext uri="{FF2B5EF4-FFF2-40B4-BE49-F238E27FC236}">
                <a16:creationId xmlns:a16="http://schemas.microsoft.com/office/drawing/2014/main" id="{C4CED608-03BD-AD41-9061-D9B53AE86106}"/>
              </a:ext>
            </a:extLst>
          </p:cNvPr>
          <p:cNvPicPr/>
          <p:nvPr/>
        </p:nvPicPr>
        <p:blipFill>
          <a:blip r:embed="rId3"/>
          <a:stretch>
            <a:fillRect/>
          </a:stretch>
        </p:blipFill>
        <p:spPr>
          <a:xfrm>
            <a:off x="178547" y="123825"/>
            <a:ext cx="1587500" cy="482600"/>
          </a:xfrm>
          <a:prstGeom prst="rect">
            <a:avLst/>
          </a:prstGeom>
        </p:spPr>
      </p:pic>
      <p:graphicFrame>
        <p:nvGraphicFramePr>
          <p:cNvPr id="7" name="Content Placeholder 2">
            <a:extLst>
              <a:ext uri="{FF2B5EF4-FFF2-40B4-BE49-F238E27FC236}">
                <a16:creationId xmlns:a16="http://schemas.microsoft.com/office/drawing/2014/main" id="{8706B23F-033D-4BEF-A9E8-E1232C3CDF0F}"/>
              </a:ext>
            </a:extLst>
          </p:cNvPr>
          <p:cNvGraphicFramePr>
            <a:graphicFrameLocks noGrp="1"/>
          </p:cNvGraphicFramePr>
          <p:nvPr>
            <p:ph idx="1"/>
            <p:extLst>
              <p:ext uri="{D42A27DB-BD31-4B8C-83A1-F6EECF244321}">
                <p14:modId xmlns:p14="http://schemas.microsoft.com/office/powerpoint/2010/main" val="90891683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459115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6E88E3B-F066-A242-8A34-861075644609}"/>
              </a:ext>
            </a:extLst>
          </p:cNvPr>
          <p:cNvSpPr>
            <a:spLocks noGrp="1"/>
          </p:cNvSpPr>
          <p:nvPr>
            <p:ph type="title"/>
          </p:nvPr>
        </p:nvSpPr>
        <p:spPr>
          <a:xfrm>
            <a:off x="833002" y="365125"/>
            <a:ext cx="10520702" cy="1325563"/>
          </a:xfrm>
        </p:spPr>
        <p:txBody>
          <a:bodyPr>
            <a:normAutofit/>
          </a:bodyPr>
          <a:lstStyle/>
          <a:p>
            <a:br>
              <a:rPr lang="en-US" dirty="0"/>
            </a:br>
            <a:r>
              <a:rPr lang="en-US" dirty="0"/>
              <a:t>Another Example - Probenecid</a:t>
            </a:r>
          </a:p>
        </p:txBody>
      </p:sp>
      <p:sp>
        <p:nvSpPr>
          <p:cNvPr id="4" name="Footer Placeholder 3">
            <a:extLst>
              <a:ext uri="{FF2B5EF4-FFF2-40B4-BE49-F238E27FC236}">
                <a16:creationId xmlns:a16="http://schemas.microsoft.com/office/drawing/2014/main" id="{C7059E47-F13C-F041-ADD9-76A34ED3C47A}"/>
              </a:ext>
            </a:extLst>
          </p:cNvPr>
          <p:cNvSpPr>
            <a:spLocks noGrp="1"/>
          </p:cNvSpPr>
          <p:nvPr>
            <p:ph type="ftr" sz="quarter" idx="11"/>
          </p:nvPr>
        </p:nvSpPr>
        <p:spPr>
          <a:xfrm>
            <a:off x="4038600" y="6356350"/>
            <a:ext cx="4114800" cy="365125"/>
          </a:xfrm>
        </p:spPr>
        <p:txBody>
          <a:bodyPr anchor="ctr">
            <a:normAutofit/>
          </a:bodyPr>
          <a:lstStyle/>
          <a:p>
            <a:pPr>
              <a:spcAft>
                <a:spcPts val="600"/>
              </a:spcAft>
            </a:pPr>
            <a:r>
              <a:rPr lang="en-US">
                <a:solidFill>
                  <a:schemeClr val="tx1">
                    <a:alpha val="80000"/>
                  </a:schemeClr>
                </a:solidFill>
              </a:rPr>
              <a:t>Dr Patricia Wallace</a:t>
            </a:r>
          </a:p>
        </p:txBody>
      </p:sp>
      <p:pic>
        <p:nvPicPr>
          <p:cNvPr id="5" name="Picture 4">
            <a:extLst>
              <a:ext uri="{FF2B5EF4-FFF2-40B4-BE49-F238E27FC236}">
                <a16:creationId xmlns:a16="http://schemas.microsoft.com/office/drawing/2014/main" id="{31F1AEDC-6DE8-8A4C-8D83-F71FC4E59A0F}"/>
              </a:ext>
            </a:extLst>
          </p:cNvPr>
          <p:cNvPicPr/>
          <p:nvPr/>
        </p:nvPicPr>
        <p:blipFill>
          <a:blip r:embed="rId2"/>
          <a:stretch>
            <a:fillRect/>
          </a:stretch>
        </p:blipFill>
        <p:spPr>
          <a:xfrm>
            <a:off x="644712" y="418797"/>
            <a:ext cx="1587500" cy="482600"/>
          </a:xfrm>
          <a:prstGeom prst="rect">
            <a:avLst/>
          </a:prstGeom>
        </p:spPr>
      </p:pic>
      <p:graphicFrame>
        <p:nvGraphicFramePr>
          <p:cNvPr id="7" name="Content Placeholder 2">
            <a:extLst>
              <a:ext uri="{FF2B5EF4-FFF2-40B4-BE49-F238E27FC236}">
                <a16:creationId xmlns:a16="http://schemas.microsoft.com/office/drawing/2014/main" id="{D685512E-804B-485B-A8A1-2F523DEB8B8B}"/>
              </a:ext>
            </a:extLst>
          </p:cNvPr>
          <p:cNvGraphicFramePr>
            <a:graphicFrameLocks noGrp="1"/>
          </p:cNvGraphicFramePr>
          <p:nvPr>
            <p:ph idx="1"/>
            <p:extLst>
              <p:ext uri="{D42A27DB-BD31-4B8C-83A1-F6EECF244321}">
                <p14:modId xmlns:p14="http://schemas.microsoft.com/office/powerpoint/2010/main" val="2502899430"/>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53148557"/>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15"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D13D132D-862E-E046-8A33-BAFF98EDA08B}"/>
              </a:ext>
            </a:extLst>
          </p:cNvPr>
          <p:cNvSpPr>
            <a:spLocks noGrp="1"/>
          </p:cNvSpPr>
          <p:nvPr>
            <p:ph type="title"/>
          </p:nvPr>
        </p:nvSpPr>
        <p:spPr>
          <a:xfrm>
            <a:off x="786385" y="841248"/>
            <a:ext cx="3515244" cy="5340097"/>
          </a:xfrm>
        </p:spPr>
        <p:txBody>
          <a:bodyPr anchor="ctr">
            <a:normAutofit/>
          </a:bodyPr>
          <a:lstStyle/>
          <a:p>
            <a:r>
              <a:rPr lang="en-US" sz="4800" dirty="0">
                <a:solidFill>
                  <a:schemeClr val="bg1"/>
                </a:solidFill>
              </a:rPr>
              <a:t>TUE for Major Event – Olympics, World Games and other Major Events</a:t>
            </a:r>
          </a:p>
        </p:txBody>
      </p:sp>
      <p:sp>
        <p:nvSpPr>
          <p:cNvPr id="4" name="Footer Placeholder 3">
            <a:extLst>
              <a:ext uri="{FF2B5EF4-FFF2-40B4-BE49-F238E27FC236}">
                <a16:creationId xmlns:a16="http://schemas.microsoft.com/office/drawing/2014/main" id="{F41ACADB-14F9-D64D-BEBC-6465A887605D}"/>
              </a:ext>
            </a:extLst>
          </p:cNvPr>
          <p:cNvSpPr>
            <a:spLocks noGrp="1"/>
          </p:cNvSpPr>
          <p:nvPr>
            <p:ph type="ftr" sz="quarter" idx="11"/>
          </p:nvPr>
        </p:nvSpPr>
        <p:spPr>
          <a:xfrm rot="5400000">
            <a:off x="10040112" y="4032504"/>
            <a:ext cx="3657600" cy="640080"/>
          </a:xfrm>
        </p:spPr>
        <p:txBody>
          <a:bodyPr anchor="ctr">
            <a:normAutofit/>
          </a:bodyPr>
          <a:lstStyle/>
          <a:p>
            <a:pPr>
              <a:spcAft>
                <a:spcPts val="600"/>
              </a:spcAft>
            </a:pPr>
            <a:r>
              <a:rPr lang="en-US" sz="1000">
                <a:solidFill>
                  <a:schemeClr val="tx2"/>
                </a:solidFill>
              </a:rPr>
              <a:t>Dr Patricia Wallace</a:t>
            </a:r>
          </a:p>
        </p:txBody>
      </p:sp>
      <p:graphicFrame>
        <p:nvGraphicFramePr>
          <p:cNvPr id="6" name="Content Placeholder 2">
            <a:extLst>
              <a:ext uri="{FF2B5EF4-FFF2-40B4-BE49-F238E27FC236}">
                <a16:creationId xmlns:a16="http://schemas.microsoft.com/office/drawing/2014/main" id="{20A32E48-86EC-47F4-BEDA-3D736B8444CC}"/>
              </a:ext>
            </a:extLst>
          </p:cNvPr>
          <p:cNvGraphicFramePr>
            <a:graphicFrameLocks noGrp="1"/>
          </p:cNvGraphicFramePr>
          <p:nvPr>
            <p:ph idx="1"/>
            <p:extLst>
              <p:ext uri="{D42A27DB-BD31-4B8C-83A1-F6EECF244321}">
                <p14:modId xmlns:p14="http://schemas.microsoft.com/office/powerpoint/2010/main" val="813508538"/>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92402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15"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3C099B64-A09B-BE4B-A0B0-BBDF3BC7CB75}"/>
              </a:ext>
            </a:extLst>
          </p:cNvPr>
          <p:cNvSpPr>
            <a:spLocks noGrp="1"/>
          </p:cNvSpPr>
          <p:nvPr>
            <p:ph type="title"/>
          </p:nvPr>
        </p:nvSpPr>
        <p:spPr>
          <a:xfrm>
            <a:off x="786385" y="841248"/>
            <a:ext cx="3515244" cy="5340097"/>
          </a:xfrm>
        </p:spPr>
        <p:txBody>
          <a:bodyPr anchor="ctr">
            <a:normAutofit/>
          </a:bodyPr>
          <a:lstStyle/>
          <a:p>
            <a:r>
              <a:rPr lang="en-US" sz="4800">
                <a:solidFill>
                  <a:schemeClr val="bg1"/>
                </a:solidFill>
              </a:rPr>
              <a:t>MEO – TUE During Event</a:t>
            </a:r>
          </a:p>
        </p:txBody>
      </p:sp>
      <p:sp>
        <p:nvSpPr>
          <p:cNvPr id="4" name="Footer Placeholder 3">
            <a:extLst>
              <a:ext uri="{FF2B5EF4-FFF2-40B4-BE49-F238E27FC236}">
                <a16:creationId xmlns:a16="http://schemas.microsoft.com/office/drawing/2014/main" id="{57972BAC-B0FD-8044-A224-C3AF2FDE6B57}"/>
              </a:ext>
            </a:extLst>
          </p:cNvPr>
          <p:cNvSpPr>
            <a:spLocks noGrp="1"/>
          </p:cNvSpPr>
          <p:nvPr>
            <p:ph type="ftr" sz="quarter" idx="11"/>
          </p:nvPr>
        </p:nvSpPr>
        <p:spPr>
          <a:xfrm rot="5400000">
            <a:off x="10040112" y="4032504"/>
            <a:ext cx="3657600" cy="640080"/>
          </a:xfrm>
        </p:spPr>
        <p:txBody>
          <a:bodyPr anchor="ctr">
            <a:normAutofit/>
          </a:bodyPr>
          <a:lstStyle/>
          <a:p>
            <a:pPr>
              <a:spcAft>
                <a:spcPts val="600"/>
              </a:spcAft>
            </a:pPr>
            <a:r>
              <a:rPr lang="en-US" sz="1000">
                <a:solidFill>
                  <a:schemeClr val="tx2"/>
                </a:solidFill>
              </a:rPr>
              <a:t>Dr Patricia Wallace</a:t>
            </a:r>
          </a:p>
        </p:txBody>
      </p:sp>
      <p:graphicFrame>
        <p:nvGraphicFramePr>
          <p:cNvPr id="6" name="Content Placeholder 2">
            <a:extLst>
              <a:ext uri="{FF2B5EF4-FFF2-40B4-BE49-F238E27FC236}">
                <a16:creationId xmlns:a16="http://schemas.microsoft.com/office/drawing/2014/main" id="{809CB8AC-0B04-4FFA-9682-5220B9E92858}"/>
              </a:ext>
            </a:extLst>
          </p:cNvPr>
          <p:cNvGraphicFramePr>
            <a:graphicFrameLocks noGrp="1"/>
          </p:cNvGraphicFramePr>
          <p:nvPr>
            <p:ph idx="1"/>
            <p:extLst>
              <p:ext uri="{D42A27DB-BD31-4B8C-83A1-F6EECF244321}">
                <p14:modId xmlns:p14="http://schemas.microsoft.com/office/powerpoint/2010/main" val="2537119033"/>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2021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B1C79-27C8-E54C-858D-C8916ECE93DF}"/>
              </a:ext>
            </a:extLst>
          </p:cNvPr>
          <p:cNvSpPr>
            <a:spLocks noGrp="1"/>
          </p:cNvSpPr>
          <p:nvPr>
            <p:ph type="title"/>
          </p:nvPr>
        </p:nvSpPr>
        <p:spPr>
          <a:xfrm>
            <a:off x="801098" y="1396289"/>
            <a:ext cx="5277333" cy="1325563"/>
          </a:xfrm>
        </p:spPr>
        <p:txBody>
          <a:bodyPr>
            <a:normAutofit/>
          </a:bodyPr>
          <a:lstStyle/>
          <a:p>
            <a:r>
              <a:rPr lang="en-US" dirty="0"/>
              <a:t>Questions</a:t>
            </a:r>
          </a:p>
        </p:txBody>
      </p:sp>
      <p:sp>
        <p:nvSpPr>
          <p:cNvPr id="3" name="Content Placeholder 2">
            <a:extLst>
              <a:ext uri="{FF2B5EF4-FFF2-40B4-BE49-F238E27FC236}">
                <a16:creationId xmlns:a16="http://schemas.microsoft.com/office/drawing/2014/main" id="{5C86768B-B7D1-2A43-B867-FC959CAAA6D8}"/>
              </a:ext>
            </a:extLst>
          </p:cNvPr>
          <p:cNvSpPr>
            <a:spLocks noGrp="1"/>
          </p:cNvSpPr>
          <p:nvPr>
            <p:ph idx="1"/>
          </p:nvPr>
        </p:nvSpPr>
        <p:spPr>
          <a:xfrm>
            <a:off x="805543" y="2871982"/>
            <a:ext cx="5272888" cy="3181684"/>
          </a:xfrm>
        </p:spPr>
        <p:txBody>
          <a:bodyPr anchor="t">
            <a:normAutofit/>
          </a:bodyPr>
          <a:lstStyle/>
          <a:p>
            <a:pPr marL="0" indent="0">
              <a:buNone/>
            </a:pPr>
            <a:r>
              <a:rPr lang="en-US" sz="1800" dirty="0"/>
              <a:t>Any questions?  Please ask</a:t>
            </a:r>
          </a:p>
          <a:p>
            <a:pPr marL="0" indent="0">
              <a:buNone/>
            </a:pPr>
            <a:endParaRPr lang="en-US" sz="1800" dirty="0"/>
          </a:p>
          <a:p>
            <a:pPr marL="0" indent="0">
              <a:buNone/>
            </a:pPr>
            <a:r>
              <a:rPr lang="en-US" sz="1800" dirty="0"/>
              <a:t>Contact Angela </a:t>
            </a:r>
            <a:r>
              <a:rPr lang="en-US" sz="1800" dirty="0" err="1"/>
              <a:t>Masci</a:t>
            </a:r>
            <a:endParaRPr lang="en-US" sz="1800" dirty="0"/>
          </a:p>
          <a:p>
            <a:pPr marL="0" indent="0">
              <a:buNone/>
            </a:pPr>
            <a:r>
              <a:rPr lang="en-US" sz="1800" dirty="0" err="1"/>
              <a:t>antidopinghq@worldskate.org</a:t>
            </a:r>
            <a:endParaRPr lang="en-US" sz="1800" dirty="0"/>
          </a:p>
        </p:txBody>
      </p:sp>
      <p:sp>
        <p:nvSpPr>
          <p:cNvPr id="4" name="Footer Placeholder 3">
            <a:extLst>
              <a:ext uri="{FF2B5EF4-FFF2-40B4-BE49-F238E27FC236}">
                <a16:creationId xmlns:a16="http://schemas.microsoft.com/office/drawing/2014/main" id="{359C2F31-44AA-B84A-9C80-067D91E50CFA}"/>
              </a:ext>
            </a:extLst>
          </p:cNvPr>
          <p:cNvSpPr>
            <a:spLocks noGrp="1"/>
          </p:cNvSpPr>
          <p:nvPr>
            <p:ph type="ftr" sz="quarter" idx="11"/>
          </p:nvPr>
        </p:nvSpPr>
        <p:spPr>
          <a:xfrm>
            <a:off x="804672" y="6199632"/>
            <a:ext cx="5006336" cy="365125"/>
          </a:xfrm>
        </p:spPr>
        <p:txBody>
          <a:bodyPr>
            <a:normAutofit/>
          </a:bodyPr>
          <a:lstStyle/>
          <a:p>
            <a:pPr algn="l">
              <a:spcAft>
                <a:spcPts val="600"/>
              </a:spcAft>
            </a:pPr>
            <a:r>
              <a:rPr lang="en-US" sz="1100">
                <a:solidFill>
                  <a:schemeClr val="tx1">
                    <a:alpha val="80000"/>
                  </a:schemeClr>
                </a:solidFill>
              </a:rPr>
              <a:t>Dr Patricia Wallace</a:t>
            </a:r>
          </a:p>
        </p:txBody>
      </p:sp>
      <p:sp>
        <p:nvSpPr>
          <p:cNvPr id="11" name="Freeform 49">
            <a:extLst>
              <a:ext uri="{FF2B5EF4-FFF2-40B4-BE49-F238E27FC236}">
                <a16:creationId xmlns:a16="http://schemas.microsoft.com/office/drawing/2014/main" id="{EF9B8DF2-C3F5-49A2-94D2-F7B65A0F1F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13914" y="581159"/>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alpha val="80000"/>
            </a:srgbClr>
          </a:solidFill>
          <a:ln w="317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4330B6AC-E6AB-45E4-A303-C8DE90EB2A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93318" y="760562"/>
            <a:ext cx="5298683" cy="6097438"/>
          </a:xfrm>
          <a:custGeom>
            <a:avLst/>
            <a:gdLst>
              <a:gd name="connsiteX0" fmla="*/ 3120528 w 5298683"/>
              <a:gd name="connsiteY0" fmla="*/ 0 h 6097438"/>
              <a:gd name="connsiteX1" fmla="*/ 5105473 w 5298683"/>
              <a:gd name="connsiteY1" fmla="*/ 712577 h 6097438"/>
              <a:gd name="connsiteX2" fmla="*/ 5298683 w 5298683"/>
              <a:gd name="connsiteY2" fmla="*/ 888178 h 6097438"/>
              <a:gd name="connsiteX3" fmla="*/ 5298683 w 5298683"/>
              <a:gd name="connsiteY3" fmla="*/ 5352876 h 6097438"/>
              <a:gd name="connsiteX4" fmla="*/ 5105473 w 5298683"/>
              <a:gd name="connsiteY4" fmla="*/ 5528477 h 6097438"/>
              <a:gd name="connsiteX5" fmla="*/ 4335177 w 5298683"/>
              <a:gd name="connsiteY5" fmla="*/ 5995828 h 6097438"/>
              <a:gd name="connsiteX6" fmla="*/ 4057556 w 5298683"/>
              <a:gd name="connsiteY6" fmla="*/ 6097438 h 6097438"/>
              <a:gd name="connsiteX7" fmla="*/ 2183499 w 5298683"/>
              <a:gd name="connsiteY7" fmla="*/ 6097438 h 6097438"/>
              <a:gd name="connsiteX8" fmla="*/ 1905878 w 5298683"/>
              <a:gd name="connsiteY8" fmla="*/ 5995828 h 6097438"/>
              <a:gd name="connsiteX9" fmla="*/ 0 w 5298683"/>
              <a:gd name="connsiteY9" fmla="*/ 3120527 h 6097438"/>
              <a:gd name="connsiteX10" fmla="*/ 3120528 w 5298683"/>
              <a:gd name="connsiteY10" fmla="*/ 0 h 6097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98683" h="6097438">
                <a:moveTo>
                  <a:pt x="3120528" y="0"/>
                </a:moveTo>
                <a:cubicBezTo>
                  <a:pt x="3874524" y="0"/>
                  <a:pt x="4566062" y="267415"/>
                  <a:pt x="5105473" y="712577"/>
                </a:cubicBezTo>
                <a:lnTo>
                  <a:pt x="5298683" y="888178"/>
                </a:lnTo>
                <a:lnTo>
                  <a:pt x="5298683" y="5352876"/>
                </a:lnTo>
                <a:lnTo>
                  <a:pt x="5105473" y="5528477"/>
                </a:lnTo>
                <a:cubicBezTo>
                  <a:pt x="4874296" y="5719261"/>
                  <a:pt x="4615179" y="5877397"/>
                  <a:pt x="4335177" y="5995828"/>
                </a:cubicBezTo>
                <a:lnTo>
                  <a:pt x="4057556" y="6097438"/>
                </a:lnTo>
                <a:lnTo>
                  <a:pt x="2183499" y="6097438"/>
                </a:lnTo>
                <a:lnTo>
                  <a:pt x="1905878" y="5995828"/>
                </a:lnTo>
                <a:cubicBezTo>
                  <a:pt x="785873" y="5522106"/>
                  <a:pt x="0" y="4413092"/>
                  <a:pt x="0" y="3120527"/>
                </a:cubicBezTo>
                <a:cubicBezTo>
                  <a:pt x="0" y="1397108"/>
                  <a:pt x="1397108" y="0"/>
                  <a:pt x="3120528"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Graphic 7" descr="Email">
            <a:extLst>
              <a:ext uri="{FF2B5EF4-FFF2-40B4-BE49-F238E27FC236}">
                <a16:creationId xmlns:a16="http://schemas.microsoft.com/office/drawing/2014/main" id="{A9B44205-811F-4892-8AE1-394077AE9F7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24800" y="1957050"/>
            <a:ext cx="3945463" cy="3945463"/>
          </a:xfrm>
          <a:prstGeom prst="rect">
            <a:avLst/>
          </a:prstGeom>
        </p:spPr>
      </p:pic>
    </p:spTree>
    <p:extLst>
      <p:ext uri="{BB962C8B-B14F-4D97-AF65-F5344CB8AC3E}">
        <p14:creationId xmlns:p14="http://schemas.microsoft.com/office/powerpoint/2010/main" val="886373780"/>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3B9F51A-8CF4-854E-BF38-FD77B6D329B8}"/>
              </a:ext>
            </a:extLst>
          </p:cNvPr>
          <p:cNvSpPr>
            <a:spLocks noGrp="1"/>
          </p:cNvSpPr>
          <p:nvPr>
            <p:ph type="title"/>
          </p:nvPr>
        </p:nvSpPr>
        <p:spPr>
          <a:xfrm>
            <a:off x="833002" y="365125"/>
            <a:ext cx="10520702" cy="1325563"/>
          </a:xfrm>
        </p:spPr>
        <p:txBody>
          <a:bodyPr>
            <a:normAutofit/>
          </a:bodyPr>
          <a:lstStyle/>
          <a:p>
            <a:r>
              <a:rPr lang="en-US" dirty="0"/>
              <a:t>In Competition Testing - Definition</a:t>
            </a:r>
          </a:p>
        </p:txBody>
      </p:sp>
      <p:sp>
        <p:nvSpPr>
          <p:cNvPr id="4" name="Footer Placeholder 3">
            <a:extLst>
              <a:ext uri="{FF2B5EF4-FFF2-40B4-BE49-F238E27FC236}">
                <a16:creationId xmlns:a16="http://schemas.microsoft.com/office/drawing/2014/main" id="{48EAC452-B487-474B-942A-50AEF49B7825}"/>
              </a:ext>
            </a:extLst>
          </p:cNvPr>
          <p:cNvSpPr>
            <a:spLocks noGrp="1"/>
          </p:cNvSpPr>
          <p:nvPr>
            <p:ph type="ftr" sz="quarter" idx="11"/>
          </p:nvPr>
        </p:nvSpPr>
        <p:spPr>
          <a:xfrm>
            <a:off x="4038600" y="6356350"/>
            <a:ext cx="4114800" cy="365125"/>
          </a:xfrm>
        </p:spPr>
        <p:txBody>
          <a:bodyPr anchor="ctr">
            <a:normAutofit/>
          </a:bodyPr>
          <a:lstStyle/>
          <a:p>
            <a:pPr>
              <a:spcAft>
                <a:spcPts val="600"/>
              </a:spcAft>
            </a:pPr>
            <a:r>
              <a:rPr lang="en-US">
                <a:solidFill>
                  <a:schemeClr val="tx1">
                    <a:alpha val="80000"/>
                  </a:schemeClr>
                </a:solidFill>
              </a:rPr>
              <a:t>Dr Patricia Wallace</a:t>
            </a:r>
          </a:p>
        </p:txBody>
      </p:sp>
      <p:pic>
        <p:nvPicPr>
          <p:cNvPr id="5" name="Picture 4">
            <a:extLst>
              <a:ext uri="{FF2B5EF4-FFF2-40B4-BE49-F238E27FC236}">
                <a16:creationId xmlns:a16="http://schemas.microsoft.com/office/drawing/2014/main" id="{3E58EA3F-4B48-7743-A66E-E02DE1F27648}"/>
              </a:ext>
            </a:extLst>
          </p:cNvPr>
          <p:cNvPicPr/>
          <p:nvPr/>
        </p:nvPicPr>
        <p:blipFill>
          <a:blip r:embed="rId2"/>
          <a:stretch>
            <a:fillRect/>
          </a:stretch>
        </p:blipFill>
        <p:spPr>
          <a:xfrm>
            <a:off x="340659" y="215153"/>
            <a:ext cx="1891553" cy="465883"/>
          </a:xfrm>
          <a:prstGeom prst="rect">
            <a:avLst/>
          </a:prstGeom>
        </p:spPr>
      </p:pic>
      <p:graphicFrame>
        <p:nvGraphicFramePr>
          <p:cNvPr id="7" name="Content Placeholder 2">
            <a:extLst>
              <a:ext uri="{FF2B5EF4-FFF2-40B4-BE49-F238E27FC236}">
                <a16:creationId xmlns:a16="http://schemas.microsoft.com/office/drawing/2014/main" id="{56269D6C-32E7-418C-AA0A-AFF4D48606A6}"/>
              </a:ext>
            </a:extLst>
          </p:cNvPr>
          <p:cNvGraphicFramePr>
            <a:graphicFrameLocks noGrp="1"/>
          </p:cNvGraphicFramePr>
          <p:nvPr>
            <p:ph idx="1"/>
            <p:extLst>
              <p:ext uri="{D42A27DB-BD31-4B8C-83A1-F6EECF244321}">
                <p14:modId xmlns:p14="http://schemas.microsoft.com/office/powerpoint/2010/main" val="3054844285"/>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7041548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br>
              <a:rPr lang="en-US" sz="2800"/>
            </a:br>
            <a:br>
              <a:rPr lang="en-US" sz="2800"/>
            </a:br>
            <a:endParaRPr lang="en-US" sz="2800"/>
          </a:p>
        </p:txBody>
      </p:sp>
      <p:sp>
        <p:nvSpPr>
          <p:cNvPr id="4" name="Footer Placeholder 3">
            <a:extLst>
              <a:ext uri="{FF2B5EF4-FFF2-40B4-BE49-F238E27FC236}">
                <a16:creationId xmlns:a16="http://schemas.microsoft.com/office/drawing/2014/main" id="{923E5EAD-8B54-0545-8C9B-BBBE1EC04956}"/>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a:t>Dr Patricia Wallace</a:t>
            </a:r>
          </a:p>
        </p:txBody>
      </p:sp>
      <p:pic>
        <p:nvPicPr>
          <p:cNvPr id="5" name="Picture 4"/>
          <p:cNvPicPr/>
          <p:nvPr/>
        </p:nvPicPr>
        <p:blipFill>
          <a:blip r:embed="rId2"/>
          <a:stretch>
            <a:fillRect/>
          </a:stretch>
        </p:blipFill>
        <p:spPr>
          <a:xfrm>
            <a:off x="492312" y="266397"/>
            <a:ext cx="1713006" cy="665932"/>
          </a:xfrm>
          <a:prstGeom prst="rect">
            <a:avLst/>
          </a:prstGeom>
        </p:spPr>
      </p:pic>
      <p:pic>
        <p:nvPicPr>
          <p:cNvPr id="6" name="Picture 5">
            <a:extLst>
              <a:ext uri="{FF2B5EF4-FFF2-40B4-BE49-F238E27FC236}">
                <a16:creationId xmlns:a16="http://schemas.microsoft.com/office/drawing/2014/main" id="{3C69A752-6C90-904F-8795-3CECC28A12B8}"/>
              </a:ext>
            </a:extLst>
          </p:cNvPr>
          <p:cNvPicPr/>
          <p:nvPr/>
        </p:nvPicPr>
        <p:blipFill>
          <a:blip r:embed="rId3"/>
          <a:stretch>
            <a:fillRect/>
          </a:stretch>
        </p:blipFill>
        <p:spPr>
          <a:xfrm>
            <a:off x="644712" y="418797"/>
            <a:ext cx="1587500" cy="482600"/>
          </a:xfrm>
          <a:prstGeom prst="rect">
            <a:avLst/>
          </a:prstGeom>
        </p:spPr>
      </p:pic>
      <p:graphicFrame>
        <p:nvGraphicFramePr>
          <p:cNvPr id="8" name="Content Placeholder 2">
            <a:extLst>
              <a:ext uri="{FF2B5EF4-FFF2-40B4-BE49-F238E27FC236}">
                <a16:creationId xmlns:a16="http://schemas.microsoft.com/office/drawing/2014/main" id="{0627F9F9-C2AF-41C7-A7F5-86B7AB61D9EC}"/>
              </a:ext>
            </a:extLst>
          </p:cNvPr>
          <p:cNvGraphicFramePr>
            <a:graphicFrameLocks noGrp="1"/>
          </p:cNvGraphicFramePr>
          <p:nvPr>
            <p:ph idx="1"/>
            <p:extLst>
              <p:ext uri="{D42A27DB-BD31-4B8C-83A1-F6EECF244321}">
                <p14:modId xmlns:p14="http://schemas.microsoft.com/office/powerpoint/2010/main" val="11581377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3754453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103EC7-5033-1B47-8C2F-2F7FA2DDFB8F}"/>
              </a:ext>
            </a:extLst>
          </p:cNvPr>
          <p:cNvSpPr>
            <a:spLocks noGrp="1"/>
          </p:cNvSpPr>
          <p:nvPr>
            <p:ph type="title"/>
          </p:nvPr>
        </p:nvSpPr>
        <p:spPr>
          <a:xfrm>
            <a:off x="1389278" y="1233241"/>
            <a:ext cx="3240506" cy="4064628"/>
          </a:xfrm>
        </p:spPr>
        <p:txBody>
          <a:bodyPr>
            <a:normAutofit/>
          </a:bodyPr>
          <a:lstStyle/>
          <a:p>
            <a:r>
              <a:rPr lang="en-US">
                <a:solidFill>
                  <a:srgbClr val="FFFFFF"/>
                </a:solidFill>
              </a:rPr>
              <a:t>International Athlete for doping control– World Skate</a:t>
            </a:r>
          </a:p>
        </p:txBody>
      </p:sp>
      <p:sp>
        <p:nvSpPr>
          <p:cNvPr id="50" name="Freeform: Shape 49">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2" name="Freeform: Shape 51">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F31DCA0B-9630-8045-9AB9-D3311837E4CD}"/>
              </a:ext>
            </a:extLst>
          </p:cNvPr>
          <p:cNvSpPr>
            <a:spLocks noGrp="1"/>
          </p:cNvSpPr>
          <p:nvPr>
            <p:ph idx="1"/>
          </p:nvPr>
        </p:nvSpPr>
        <p:spPr>
          <a:xfrm>
            <a:off x="6096000" y="820880"/>
            <a:ext cx="5257799" cy="4889350"/>
          </a:xfrm>
        </p:spPr>
        <p:txBody>
          <a:bodyPr anchor="t">
            <a:normAutofit fontScale="77500" lnSpcReduction="20000"/>
          </a:bodyPr>
          <a:lstStyle/>
          <a:p>
            <a:pPr marL="0" lvl="0" indent="0">
              <a:buNone/>
            </a:pPr>
            <a:endParaRPr lang="en-US" sz="1100" i="1" dirty="0"/>
          </a:p>
          <a:p>
            <a:pPr lvl="0"/>
            <a:r>
              <a:rPr lang="en-US" sz="2100" b="1" i="1" dirty="0"/>
              <a:t>Athletes</a:t>
            </a:r>
            <a:r>
              <a:rPr lang="en-US" sz="2100" b="1" dirty="0"/>
              <a:t> included in World Skate’s </a:t>
            </a:r>
            <a:r>
              <a:rPr lang="en-US" sz="2100" b="1" i="1" dirty="0"/>
              <a:t>Registered Testing Pool</a:t>
            </a:r>
            <a:r>
              <a:rPr lang="en-US" sz="2100" b="1" dirty="0"/>
              <a:t>;</a:t>
            </a:r>
          </a:p>
          <a:p>
            <a:pPr lvl="0">
              <a:buFont typeface="Wingdings" pitchFamily="2" charset="2"/>
              <a:buChar char="§"/>
            </a:pPr>
            <a:r>
              <a:rPr lang="en-US" sz="2100" b="1" i="1" dirty="0"/>
              <a:t>Athletes </a:t>
            </a:r>
            <a:r>
              <a:rPr lang="en-US" sz="2100" b="1" dirty="0"/>
              <a:t>included in any World Skate’s </a:t>
            </a:r>
            <a:r>
              <a:rPr lang="en-US" sz="2100" b="1" i="1" dirty="0"/>
              <a:t>Testing Pool</a:t>
            </a:r>
          </a:p>
          <a:p>
            <a:pPr lvl="0"/>
            <a:r>
              <a:rPr lang="en-US" sz="2100" b="1" i="1" dirty="0"/>
              <a:t>Athletes</a:t>
            </a:r>
            <a:r>
              <a:rPr lang="en-US" sz="2100" b="1" dirty="0"/>
              <a:t> who compete in any World Skate World Championship in any discipline in the Senior or Open category;</a:t>
            </a:r>
          </a:p>
          <a:p>
            <a:pPr lvl="0"/>
            <a:r>
              <a:rPr lang="en-US" sz="2100" b="1" i="1" dirty="0"/>
              <a:t>Athletes</a:t>
            </a:r>
            <a:r>
              <a:rPr lang="en-US" sz="2100" b="1" dirty="0"/>
              <a:t> who compete in the Senior or Open level at World Cup </a:t>
            </a:r>
            <a:r>
              <a:rPr lang="en-US" sz="2100" b="1" i="1" dirty="0"/>
              <a:t>Events</a:t>
            </a:r>
            <a:r>
              <a:rPr lang="en-US" sz="2100" b="1" dirty="0"/>
              <a:t>;</a:t>
            </a:r>
            <a:endParaRPr lang="en-AU" sz="2100" b="1" dirty="0"/>
          </a:p>
          <a:p>
            <a:pPr lvl="0"/>
            <a:r>
              <a:rPr lang="en-US" sz="2100" b="1" i="1" dirty="0"/>
              <a:t>Athletes</a:t>
            </a:r>
            <a:r>
              <a:rPr lang="en-US" sz="2100" b="1" dirty="0"/>
              <a:t> who compete in the Senior or Open level at the World Skate Games;</a:t>
            </a:r>
            <a:endParaRPr lang="en-AU" sz="2100" b="1" dirty="0"/>
          </a:p>
          <a:p>
            <a:pPr lvl="0"/>
            <a:r>
              <a:rPr lang="en-US" sz="2100" b="1" i="1" dirty="0"/>
              <a:t>Athletes</a:t>
            </a:r>
            <a:r>
              <a:rPr lang="en-US" sz="2100" b="1" dirty="0"/>
              <a:t> who compete in any 5 star or Pro-Tour Event or any skateboarding qualifier events for the Olympic Games or other Major Events sanctioned and/or organized by World Skate</a:t>
            </a:r>
          </a:p>
          <a:p>
            <a:pPr lvl="0"/>
            <a:endParaRPr lang="en-AU" sz="1900" b="1" dirty="0"/>
          </a:p>
          <a:p>
            <a:pPr marL="0" indent="0">
              <a:buNone/>
            </a:pPr>
            <a:r>
              <a:rPr lang="en-US" sz="1900" b="1" dirty="0"/>
              <a:t>Athletes shall not be considered </a:t>
            </a:r>
            <a:r>
              <a:rPr lang="en-US" sz="1900" b="1" i="1" dirty="0"/>
              <a:t>International-Level Athletes</a:t>
            </a:r>
            <a:r>
              <a:rPr lang="en-US" sz="1900" b="1" dirty="0"/>
              <a:t> if they have not competed in any of the above </a:t>
            </a:r>
            <a:r>
              <a:rPr lang="en-US" sz="1900" b="1" i="1" dirty="0"/>
              <a:t>Events </a:t>
            </a:r>
            <a:r>
              <a:rPr lang="en-US" sz="1900" b="1" dirty="0"/>
              <a:t>or categories in the current or preceding competition year</a:t>
            </a:r>
            <a:r>
              <a:rPr lang="en-US" sz="1100" dirty="0"/>
              <a:t>.</a:t>
            </a:r>
            <a:endParaRPr lang="en-AU" sz="1100" dirty="0"/>
          </a:p>
          <a:p>
            <a:pPr marL="0" indent="0">
              <a:buNone/>
            </a:pPr>
            <a:br>
              <a:rPr lang="en-US" sz="1100" dirty="0"/>
            </a:br>
            <a:endParaRPr lang="en-US" sz="1100" dirty="0"/>
          </a:p>
        </p:txBody>
      </p:sp>
      <p:sp>
        <p:nvSpPr>
          <p:cNvPr id="56" name="Freeform: Shape 55">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ooter Placeholder 3">
            <a:extLst>
              <a:ext uri="{FF2B5EF4-FFF2-40B4-BE49-F238E27FC236}">
                <a16:creationId xmlns:a16="http://schemas.microsoft.com/office/drawing/2014/main" id="{9C9655CD-23AE-A345-B9F3-C9E1DBF10405}"/>
              </a:ext>
            </a:extLst>
          </p:cNvPr>
          <p:cNvSpPr>
            <a:spLocks noGrp="1"/>
          </p:cNvSpPr>
          <p:nvPr>
            <p:ph type="ftr" sz="quarter" idx="11"/>
          </p:nvPr>
        </p:nvSpPr>
        <p:spPr>
          <a:xfrm>
            <a:off x="6095999" y="6356350"/>
            <a:ext cx="4306957" cy="365125"/>
          </a:xfrm>
        </p:spPr>
        <p:txBody>
          <a:bodyPr>
            <a:normAutofit/>
          </a:bodyPr>
          <a:lstStyle/>
          <a:p>
            <a:pPr algn="l">
              <a:spcAft>
                <a:spcPts val="600"/>
              </a:spcAft>
            </a:pPr>
            <a:r>
              <a:rPr lang="en-US"/>
              <a:t>Dr Patricia Wallace</a:t>
            </a:r>
          </a:p>
        </p:txBody>
      </p:sp>
    </p:spTree>
    <p:extLst>
      <p:ext uri="{BB962C8B-B14F-4D97-AF65-F5344CB8AC3E}">
        <p14:creationId xmlns:p14="http://schemas.microsoft.com/office/powerpoint/2010/main" val="190510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br>
              <a:rPr lang="en-US" dirty="0"/>
            </a:br>
            <a:r>
              <a:rPr lang="en-US" dirty="0"/>
              <a:t>How to Apply for a TUE from World Skate</a:t>
            </a:r>
          </a:p>
        </p:txBody>
      </p:sp>
      <p:sp>
        <p:nvSpPr>
          <p:cNvPr id="4" name="Footer Placeholder 3">
            <a:extLst>
              <a:ext uri="{FF2B5EF4-FFF2-40B4-BE49-F238E27FC236}">
                <a16:creationId xmlns:a16="http://schemas.microsoft.com/office/drawing/2014/main" id="{5B6BE08C-528F-7E45-93F5-10D46B132A47}"/>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a:t>Dr Patricia Wallace</a:t>
            </a:r>
          </a:p>
        </p:txBody>
      </p:sp>
      <p:pic>
        <p:nvPicPr>
          <p:cNvPr id="5" name="Picture 4"/>
          <p:cNvPicPr/>
          <p:nvPr/>
        </p:nvPicPr>
        <p:blipFill>
          <a:blip r:embed="rId3"/>
          <a:stretch>
            <a:fillRect/>
          </a:stretch>
        </p:blipFill>
        <p:spPr>
          <a:xfrm>
            <a:off x="492312" y="266397"/>
            <a:ext cx="1623359" cy="486638"/>
          </a:xfrm>
          <a:prstGeom prst="rect">
            <a:avLst/>
          </a:prstGeom>
        </p:spPr>
      </p:pic>
      <p:pic>
        <p:nvPicPr>
          <p:cNvPr id="6" name="Picture 5">
            <a:extLst>
              <a:ext uri="{FF2B5EF4-FFF2-40B4-BE49-F238E27FC236}">
                <a16:creationId xmlns:a16="http://schemas.microsoft.com/office/drawing/2014/main" id="{866D2B5D-F29F-A24F-9BFF-E5D57B95894E}"/>
              </a:ext>
            </a:extLst>
          </p:cNvPr>
          <p:cNvPicPr/>
          <p:nvPr/>
        </p:nvPicPr>
        <p:blipFill>
          <a:blip r:embed="rId4"/>
          <a:stretch>
            <a:fillRect/>
          </a:stretch>
        </p:blipFill>
        <p:spPr>
          <a:xfrm>
            <a:off x="644712" y="418797"/>
            <a:ext cx="1587500" cy="482600"/>
          </a:xfrm>
          <a:prstGeom prst="rect">
            <a:avLst/>
          </a:prstGeom>
        </p:spPr>
      </p:pic>
      <p:graphicFrame>
        <p:nvGraphicFramePr>
          <p:cNvPr id="8" name="Content Placeholder 2">
            <a:extLst>
              <a:ext uri="{FF2B5EF4-FFF2-40B4-BE49-F238E27FC236}">
                <a16:creationId xmlns:a16="http://schemas.microsoft.com/office/drawing/2014/main" id="{74A7E775-7DCB-46DE-A74A-8A10298147C9}"/>
              </a:ext>
            </a:extLst>
          </p:cNvPr>
          <p:cNvGraphicFramePr>
            <a:graphicFrameLocks noGrp="1"/>
          </p:cNvGraphicFramePr>
          <p:nvPr>
            <p:ph idx="1"/>
            <p:extLst>
              <p:ext uri="{D42A27DB-BD31-4B8C-83A1-F6EECF244321}">
                <p14:modId xmlns:p14="http://schemas.microsoft.com/office/powerpoint/2010/main" val="274663634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073080459"/>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E499EE-341D-20A7-03B9-8736E5179F24}"/>
              </a:ext>
            </a:extLst>
          </p:cNvPr>
          <p:cNvSpPr>
            <a:spLocks noGrp="1"/>
          </p:cNvSpPr>
          <p:nvPr>
            <p:ph type="title"/>
          </p:nvPr>
        </p:nvSpPr>
        <p:spPr>
          <a:xfrm>
            <a:off x="686834" y="1153572"/>
            <a:ext cx="3200400" cy="4461163"/>
          </a:xfrm>
        </p:spPr>
        <p:txBody>
          <a:bodyPr>
            <a:normAutofit/>
          </a:bodyPr>
          <a:lstStyle/>
          <a:p>
            <a:r>
              <a:rPr lang="en-US">
                <a:solidFill>
                  <a:srgbClr val="FFFFFF"/>
                </a:solidFill>
              </a:rPr>
              <a:t>World Skate (IWSK) and International Testing Agency (ITA)</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Content Placeholder 2">
            <a:extLst>
              <a:ext uri="{FF2B5EF4-FFF2-40B4-BE49-F238E27FC236}">
                <a16:creationId xmlns:a16="http://schemas.microsoft.com/office/drawing/2014/main" id="{43B9FCF7-2098-1E1F-E668-7CCDE3FDC741}"/>
              </a:ext>
            </a:extLst>
          </p:cNvPr>
          <p:cNvSpPr>
            <a:spLocks noGrp="1"/>
          </p:cNvSpPr>
          <p:nvPr>
            <p:ph idx="1"/>
          </p:nvPr>
        </p:nvSpPr>
        <p:spPr>
          <a:xfrm>
            <a:off x="4447308" y="591344"/>
            <a:ext cx="6906491" cy="5585619"/>
          </a:xfrm>
        </p:spPr>
        <p:txBody>
          <a:bodyPr anchor="ctr">
            <a:normAutofit/>
          </a:bodyPr>
          <a:lstStyle/>
          <a:p>
            <a:endParaRPr lang="en-US"/>
          </a:p>
          <a:p>
            <a:r>
              <a:rPr lang="en-US"/>
              <a:t>In 2022 WSK delegated responsibility for all TUE related matters to ITA</a:t>
            </a:r>
          </a:p>
          <a:p>
            <a:r>
              <a:rPr lang="en-US"/>
              <a:t>This means that ITA is now responsible for the TUE application and approval process for all international level athletes</a:t>
            </a:r>
          </a:p>
          <a:p>
            <a:r>
              <a:rPr lang="en-US"/>
              <a:t>There are 2 ways to apply for a TUE</a:t>
            </a:r>
          </a:p>
          <a:p>
            <a:pPr lvl="1"/>
            <a:r>
              <a:rPr lang="en-US"/>
              <a:t>Via WADA’s Antidoping Management Systems (ADAMS)</a:t>
            </a:r>
          </a:p>
          <a:p>
            <a:pPr marL="457200" lvl="1" indent="0">
              <a:buNone/>
            </a:pPr>
            <a:endParaRPr lang="en-US"/>
          </a:p>
          <a:p>
            <a:pPr lvl="1"/>
            <a:r>
              <a:rPr lang="en-US"/>
              <a:t>Via TUE application form on WSK website</a:t>
            </a:r>
          </a:p>
        </p:txBody>
      </p:sp>
      <p:sp>
        <p:nvSpPr>
          <p:cNvPr id="4" name="Footer Placeholder 3">
            <a:extLst>
              <a:ext uri="{FF2B5EF4-FFF2-40B4-BE49-F238E27FC236}">
                <a16:creationId xmlns:a16="http://schemas.microsoft.com/office/drawing/2014/main" id="{AF3FBF8D-A516-92F4-C4B1-E98BD4FB8DED}"/>
              </a:ext>
            </a:extLst>
          </p:cNvPr>
          <p:cNvSpPr>
            <a:spLocks noGrp="1"/>
          </p:cNvSpPr>
          <p:nvPr>
            <p:ph type="ftr" sz="quarter" idx="11"/>
          </p:nvPr>
        </p:nvSpPr>
        <p:spPr>
          <a:xfrm>
            <a:off x="4038600" y="6356350"/>
            <a:ext cx="5251174" cy="365125"/>
          </a:xfrm>
        </p:spPr>
        <p:txBody>
          <a:bodyPr>
            <a:normAutofit/>
          </a:bodyPr>
          <a:lstStyle/>
          <a:p>
            <a:pPr>
              <a:spcAft>
                <a:spcPts val="600"/>
              </a:spcAft>
            </a:pPr>
            <a:r>
              <a:rPr lang="en-US"/>
              <a:t>Dr Patricia Wallace</a:t>
            </a:r>
          </a:p>
        </p:txBody>
      </p:sp>
    </p:spTree>
    <p:extLst>
      <p:ext uri="{BB962C8B-B14F-4D97-AF65-F5344CB8AC3E}">
        <p14:creationId xmlns:p14="http://schemas.microsoft.com/office/powerpoint/2010/main" val="1061390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4F498F-231D-128C-BA14-104CFCB011BF}"/>
              </a:ext>
            </a:extLst>
          </p:cNvPr>
          <p:cNvSpPr>
            <a:spLocks noGrp="1"/>
          </p:cNvSpPr>
          <p:nvPr>
            <p:ph type="title"/>
          </p:nvPr>
        </p:nvSpPr>
        <p:spPr>
          <a:xfrm>
            <a:off x="643467" y="321734"/>
            <a:ext cx="10905066" cy="1135737"/>
          </a:xfrm>
        </p:spPr>
        <p:txBody>
          <a:bodyPr>
            <a:normAutofit/>
          </a:bodyPr>
          <a:lstStyle/>
          <a:p>
            <a:r>
              <a:rPr lang="en-US" sz="3600"/>
              <a:t>How to apply to ITA</a:t>
            </a:r>
          </a:p>
        </p:txBody>
      </p:sp>
      <p:sp>
        <p:nvSpPr>
          <p:cNvPr id="12" name="Rectangle 1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15">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7045A9B8-1333-A149-1939-5266C375667D}"/>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a:t>Dr Patricia Wallace</a:t>
            </a:r>
          </a:p>
        </p:txBody>
      </p:sp>
      <p:graphicFrame>
        <p:nvGraphicFramePr>
          <p:cNvPr id="6" name="Content Placeholder 2">
            <a:extLst>
              <a:ext uri="{FF2B5EF4-FFF2-40B4-BE49-F238E27FC236}">
                <a16:creationId xmlns:a16="http://schemas.microsoft.com/office/drawing/2014/main" id="{449A4780-8573-401F-08C2-124E727006CD}"/>
              </a:ext>
            </a:extLst>
          </p:cNvPr>
          <p:cNvGraphicFramePr>
            <a:graphicFrameLocks noGrp="1"/>
          </p:cNvGraphicFramePr>
          <p:nvPr>
            <p:ph idx="1"/>
            <p:extLst>
              <p:ext uri="{D42A27DB-BD31-4B8C-83A1-F6EECF244321}">
                <p14:modId xmlns:p14="http://schemas.microsoft.com/office/powerpoint/2010/main" val="25904513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9944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br>
              <a:rPr lang="en-US" dirty="0"/>
            </a:br>
            <a:r>
              <a:rPr lang="en-US" dirty="0"/>
              <a:t>What You Need to Provide</a:t>
            </a:r>
          </a:p>
        </p:txBody>
      </p:sp>
      <p:sp>
        <p:nvSpPr>
          <p:cNvPr id="4" name="Footer Placeholder 3">
            <a:extLst>
              <a:ext uri="{FF2B5EF4-FFF2-40B4-BE49-F238E27FC236}">
                <a16:creationId xmlns:a16="http://schemas.microsoft.com/office/drawing/2014/main" id="{66D0D115-101E-6A41-B5E1-E670E0D45208}"/>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a:t>Dr Patricia Wallace</a:t>
            </a:r>
          </a:p>
        </p:txBody>
      </p:sp>
      <p:pic>
        <p:nvPicPr>
          <p:cNvPr id="5" name="Picture 4"/>
          <p:cNvPicPr/>
          <p:nvPr/>
        </p:nvPicPr>
        <p:blipFill>
          <a:blip r:embed="rId3"/>
          <a:stretch>
            <a:fillRect/>
          </a:stretch>
        </p:blipFill>
        <p:spPr>
          <a:xfrm>
            <a:off x="492312" y="266397"/>
            <a:ext cx="1623359" cy="504568"/>
          </a:xfrm>
          <a:prstGeom prst="rect">
            <a:avLst/>
          </a:prstGeom>
        </p:spPr>
      </p:pic>
      <p:pic>
        <p:nvPicPr>
          <p:cNvPr id="6" name="Picture 5">
            <a:extLst>
              <a:ext uri="{FF2B5EF4-FFF2-40B4-BE49-F238E27FC236}">
                <a16:creationId xmlns:a16="http://schemas.microsoft.com/office/drawing/2014/main" id="{E6BD7E61-1CEA-5C4C-8D7B-964D5E7C7ACF}"/>
              </a:ext>
            </a:extLst>
          </p:cNvPr>
          <p:cNvPicPr/>
          <p:nvPr/>
        </p:nvPicPr>
        <p:blipFill>
          <a:blip r:embed="rId4"/>
          <a:stretch>
            <a:fillRect/>
          </a:stretch>
        </p:blipFill>
        <p:spPr>
          <a:xfrm>
            <a:off x="644712" y="418797"/>
            <a:ext cx="1587500" cy="482600"/>
          </a:xfrm>
          <a:prstGeom prst="rect">
            <a:avLst/>
          </a:prstGeom>
        </p:spPr>
      </p:pic>
      <p:graphicFrame>
        <p:nvGraphicFramePr>
          <p:cNvPr id="8" name="Content Placeholder 2">
            <a:extLst>
              <a:ext uri="{FF2B5EF4-FFF2-40B4-BE49-F238E27FC236}">
                <a16:creationId xmlns:a16="http://schemas.microsoft.com/office/drawing/2014/main" id="{DECD54FF-2CB0-4E25-B502-835C2B08DAE9}"/>
              </a:ext>
            </a:extLst>
          </p:cNvPr>
          <p:cNvGraphicFramePr>
            <a:graphicFrameLocks noGrp="1"/>
          </p:cNvGraphicFramePr>
          <p:nvPr>
            <p:ph idx="1"/>
            <p:extLst>
              <p:ext uri="{D42A27DB-BD31-4B8C-83A1-F6EECF244321}">
                <p14:modId xmlns:p14="http://schemas.microsoft.com/office/powerpoint/2010/main" val="9131248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566260366"/>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2304</Words>
  <Application>Microsoft Macintosh PowerPoint</Application>
  <PresentationFormat>Widescreen</PresentationFormat>
  <Paragraphs>223</Paragraphs>
  <Slides>27</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Wingdings</vt:lpstr>
      <vt:lpstr>Office Theme</vt:lpstr>
      <vt:lpstr>How to Apply for Therapeutic Exemption (TUE)</vt:lpstr>
      <vt:lpstr> WADA Prohibited List</vt:lpstr>
      <vt:lpstr>In Competition Testing - Definition</vt:lpstr>
      <vt:lpstr>  </vt:lpstr>
      <vt:lpstr>International Athlete for doping control– World Skate</vt:lpstr>
      <vt:lpstr> How to Apply for a TUE from World Skate</vt:lpstr>
      <vt:lpstr>World Skate (IWSK) and International Testing Agency (ITA)</vt:lpstr>
      <vt:lpstr>How to apply to ITA</vt:lpstr>
      <vt:lpstr> What You Need to Provide</vt:lpstr>
      <vt:lpstr>Where can I get more information</vt:lpstr>
      <vt:lpstr> How To Apply for TUE</vt:lpstr>
      <vt:lpstr>TUE Application in ADAMS</vt:lpstr>
      <vt:lpstr> How To Apply for TUE – Paper Form</vt:lpstr>
      <vt:lpstr> What if TUE is rejected?</vt:lpstr>
      <vt:lpstr>Will WSK recognize a TUE approved by my NADO</vt:lpstr>
      <vt:lpstr>When Can I Apply for a Retroactive TUE if I have a Positive Test?</vt:lpstr>
      <vt:lpstr>  What if I am Tested at an Event that does not Require Preapproved TUE</vt:lpstr>
      <vt:lpstr> Emergency TUE</vt:lpstr>
      <vt:lpstr>TUE in the Interest of Fairness to the Athlete</vt:lpstr>
      <vt:lpstr> What if my treatment changes</vt:lpstr>
      <vt:lpstr> Reciprocal Recognition TUE</vt:lpstr>
      <vt:lpstr>Glucocorticoid Preparations</vt:lpstr>
      <vt:lpstr>Some Other Considerations – TUE for diuretics</vt:lpstr>
      <vt:lpstr> Another Example - Probenecid</vt:lpstr>
      <vt:lpstr>TUE for Major Event – Olympics, World Games and other Major Events</vt:lpstr>
      <vt:lpstr>MEO – TUE During Event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Apply for Therapeutic Exemption (TUE)</dc:title>
  <dc:creator>patricia wallace</dc:creator>
  <cp:lastModifiedBy>Patricia Wallace</cp:lastModifiedBy>
  <cp:revision>8</cp:revision>
  <dcterms:created xsi:type="dcterms:W3CDTF">2020-11-28T01:51:10Z</dcterms:created>
  <dcterms:modified xsi:type="dcterms:W3CDTF">2022-08-21T02:37:06Z</dcterms:modified>
</cp:coreProperties>
</file>