
<file path=[Content_Types].xml><?xml version="1.0" encoding="utf-8"?>
<Types xmlns="http://schemas.openxmlformats.org/package/2006/content-types">
  <Default Extension="png" ContentType="image/png"/>
  <Default Extension="rels" ContentType="application/vnd.openxmlformats-package.relationships+xml"/>
  <Default Extension="svg" ContentType="image/svg+xml"/>
  <Default Extension="tiff" ContentType="image/tif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1.xml" ContentType="application/vnd.openxmlformats-officedocument.presentationml.notesSlid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diagrams/data10.xml" ContentType="application/vnd.openxmlformats-officedocument.drawingml.diagramData+xml"/>
  <Override PartName="/ppt/diagrams/layout10.xml" ContentType="application/vnd.openxmlformats-officedocument.drawingml.diagramLayout+xml"/>
  <Override PartName="/ppt/diagrams/quickStyle10.xml" ContentType="application/vnd.openxmlformats-officedocument.drawingml.diagramStyle+xml"/>
  <Override PartName="/ppt/diagrams/colors10.xml" ContentType="application/vnd.openxmlformats-officedocument.drawingml.diagramColors+xml"/>
  <Override PartName="/ppt/diagrams/drawing10.xml" ContentType="application/vnd.ms-office.drawingml.diagramDrawing+xml"/>
  <Override PartName="/ppt/diagrams/data11.xml" ContentType="application/vnd.openxmlformats-officedocument.drawingml.diagramData+xml"/>
  <Override PartName="/ppt/diagrams/layout11.xml" ContentType="application/vnd.openxmlformats-officedocument.drawingml.diagramLayout+xml"/>
  <Override PartName="/ppt/diagrams/quickStyle11.xml" ContentType="application/vnd.openxmlformats-officedocument.drawingml.diagramStyle+xml"/>
  <Override PartName="/ppt/diagrams/colors11.xml" ContentType="application/vnd.openxmlformats-officedocument.drawingml.diagramColors+xml"/>
  <Override PartName="/ppt/diagrams/drawing11.xml" ContentType="application/vnd.ms-office.drawingml.diagramDrawing+xml"/>
  <Override PartName="/ppt/notesSlides/notesSlide2.xml" ContentType="application/vnd.openxmlformats-officedocument.presentationml.notesSlide+xml"/>
  <Override PartName="/ppt/diagrams/data12.xml" ContentType="application/vnd.openxmlformats-officedocument.drawingml.diagramData+xml"/>
  <Override PartName="/ppt/diagrams/layout12.xml" ContentType="application/vnd.openxmlformats-officedocument.drawingml.diagramLayout+xml"/>
  <Override PartName="/ppt/diagrams/quickStyle12.xml" ContentType="application/vnd.openxmlformats-officedocument.drawingml.diagramStyle+xml"/>
  <Override PartName="/ppt/diagrams/colors12.xml" ContentType="application/vnd.openxmlformats-officedocument.drawingml.diagramColors+xml"/>
  <Override PartName="/ppt/diagrams/drawing12.xml" ContentType="application/vnd.ms-office.drawingml.diagramDrawing+xml"/>
  <Override PartName="/ppt/diagrams/data13.xml" ContentType="application/vnd.openxmlformats-officedocument.drawingml.diagramData+xml"/>
  <Override PartName="/ppt/diagrams/layout13.xml" ContentType="application/vnd.openxmlformats-officedocument.drawingml.diagramLayout+xml"/>
  <Override PartName="/ppt/diagrams/quickStyle13.xml" ContentType="application/vnd.openxmlformats-officedocument.drawingml.diagramStyle+xml"/>
  <Override PartName="/ppt/diagrams/colors13.xml" ContentType="application/vnd.openxmlformats-officedocument.drawingml.diagramColors+xml"/>
  <Override PartName="/ppt/diagrams/drawing13.xml" ContentType="application/vnd.ms-office.drawingml.diagramDrawing+xml"/>
  <Override PartName="/ppt/diagrams/data14.xml" ContentType="application/vnd.openxmlformats-officedocument.drawingml.diagramData+xml"/>
  <Override PartName="/ppt/diagrams/layout14.xml" ContentType="application/vnd.openxmlformats-officedocument.drawingml.diagramLayout+xml"/>
  <Override PartName="/ppt/diagrams/quickStyle14.xml" ContentType="application/vnd.openxmlformats-officedocument.drawingml.diagramStyle+xml"/>
  <Override PartName="/ppt/diagrams/colors14.xml" ContentType="application/vnd.openxmlformats-officedocument.drawingml.diagramColors+xml"/>
  <Override PartName="/ppt/diagrams/drawing14.xml" ContentType="application/vnd.ms-office.drawingml.diagramDrawing+xml"/>
  <Override PartName="/ppt/diagrams/data15.xml" ContentType="application/vnd.openxmlformats-officedocument.drawingml.diagramData+xml"/>
  <Override PartName="/ppt/diagrams/layout15.xml" ContentType="application/vnd.openxmlformats-officedocument.drawingml.diagramLayout+xml"/>
  <Override PartName="/ppt/diagrams/quickStyle15.xml" ContentType="application/vnd.openxmlformats-officedocument.drawingml.diagramStyle+xml"/>
  <Override PartName="/ppt/diagrams/colors15.xml" ContentType="application/vnd.openxmlformats-officedocument.drawingml.diagramColors+xml"/>
  <Override PartName="/ppt/diagrams/drawing15.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8"/>
  </p:notesMasterIdLst>
  <p:sldIdLst>
    <p:sldId id="256" r:id="rId2"/>
    <p:sldId id="277" r:id="rId3"/>
    <p:sldId id="263" r:id="rId4"/>
    <p:sldId id="269" r:id="rId5"/>
    <p:sldId id="270" r:id="rId6"/>
    <p:sldId id="271" r:id="rId7"/>
    <p:sldId id="264" r:id="rId8"/>
    <p:sldId id="278" r:id="rId9"/>
    <p:sldId id="265" r:id="rId10"/>
    <p:sldId id="272" r:id="rId11"/>
    <p:sldId id="266" r:id="rId12"/>
    <p:sldId id="274" r:id="rId13"/>
    <p:sldId id="273" r:id="rId14"/>
    <p:sldId id="275" r:id="rId15"/>
    <p:sldId id="276" r:id="rId16"/>
    <p:sldId id="268" r:id="rId1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1"/>
    <p:restoredTop sz="94694"/>
  </p:normalViewPr>
  <p:slideViewPr>
    <p:cSldViewPr snapToGrid="0" snapToObjects="1">
      <p:cViewPr varScale="1">
        <p:scale>
          <a:sx n="121" d="100"/>
          <a:sy n="121" d="100"/>
        </p:scale>
        <p:origin x="744" y="176"/>
      </p:cViewPr>
      <p:guideLst/>
    </p:cSldViewPr>
  </p:slideViewPr>
  <p:notesTextViewPr>
    <p:cViewPr>
      <p:scale>
        <a:sx n="1" d="1"/>
        <a:sy n="1" d="1"/>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diagrams/_rels/data2.xml.rels><?xml version="1.0" encoding="UTF-8" standalone="yes"?>
<Relationships xmlns="http://schemas.openxmlformats.org/package/2006/relationships"><Relationship Id="rId8" Type="http://schemas.openxmlformats.org/officeDocument/2006/relationships/image" Target="../media/image9.svg"/><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image" Target="../media/image3.svg"/><Relationship Id="rId1" Type="http://schemas.openxmlformats.org/officeDocument/2006/relationships/image" Target="../media/image2.png"/><Relationship Id="rId6" Type="http://schemas.openxmlformats.org/officeDocument/2006/relationships/image" Target="../media/image7.svg"/><Relationship Id="rId5" Type="http://schemas.openxmlformats.org/officeDocument/2006/relationships/image" Target="../media/image6.png"/><Relationship Id="rId10" Type="http://schemas.openxmlformats.org/officeDocument/2006/relationships/image" Target="../media/image11.svg"/><Relationship Id="rId4" Type="http://schemas.openxmlformats.org/officeDocument/2006/relationships/image" Target="../media/image5.svg"/><Relationship Id="rId9" Type="http://schemas.openxmlformats.org/officeDocument/2006/relationships/image" Target="../media/image10.png"/></Relationships>
</file>

<file path=ppt/diagrams/_rels/data6.xml.rels><?xml version="1.0" encoding="UTF-8" standalone="yes"?>
<Relationships xmlns="http://schemas.openxmlformats.org/package/2006/relationships"><Relationship Id="rId8" Type="http://schemas.openxmlformats.org/officeDocument/2006/relationships/image" Target="../media/image19.svg"/><Relationship Id="rId13" Type="http://schemas.openxmlformats.org/officeDocument/2006/relationships/image" Target="../media/image24.png"/><Relationship Id="rId3" Type="http://schemas.openxmlformats.org/officeDocument/2006/relationships/image" Target="../media/image14.png"/><Relationship Id="rId7" Type="http://schemas.openxmlformats.org/officeDocument/2006/relationships/image" Target="../media/image18.png"/><Relationship Id="rId12" Type="http://schemas.openxmlformats.org/officeDocument/2006/relationships/image" Target="../media/image23.svg"/><Relationship Id="rId2" Type="http://schemas.openxmlformats.org/officeDocument/2006/relationships/image" Target="../media/image13.svg"/><Relationship Id="rId1" Type="http://schemas.openxmlformats.org/officeDocument/2006/relationships/image" Target="../media/image12.png"/><Relationship Id="rId6" Type="http://schemas.openxmlformats.org/officeDocument/2006/relationships/image" Target="../media/image17.svg"/><Relationship Id="rId11" Type="http://schemas.openxmlformats.org/officeDocument/2006/relationships/image" Target="../media/image22.png"/><Relationship Id="rId5" Type="http://schemas.openxmlformats.org/officeDocument/2006/relationships/image" Target="../media/image16.png"/><Relationship Id="rId10" Type="http://schemas.openxmlformats.org/officeDocument/2006/relationships/image" Target="../media/image21.svg"/><Relationship Id="rId4" Type="http://schemas.openxmlformats.org/officeDocument/2006/relationships/image" Target="../media/image15.svg"/><Relationship Id="rId9" Type="http://schemas.openxmlformats.org/officeDocument/2006/relationships/image" Target="../media/image20.png"/><Relationship Id="rId14" Type="http://schemas.openxmlformats.org/officeDocument/2006/relationships/image" Target="../media/image25.svg"/></Relationships>
</file>

<file path=ppt/diagrams/_rels/drawing2.xml.rels><?xml version="1.0" encoding="UTF-8" standalone="yes"?>
<Relationships xmlns="http://schemas.openxmlformats.org/package/2006/relationships"><Relationship Id="rId8" Type="http://schemas.openxmlformats.org/officeDocument/2006/relationships/image" Target="../media/image9.svg"/><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image" Target="../media/image3.svg"/><Relationship Id="rId1" Type="http://schemas.openxmlformats.org/officeDocument/2006/relationships/image" Target="../media/image2.png"/><Relationship Id="rId6" Type="http://schemas.openxmlformats.org/officeDocument/2006/relationships/image" Target="../media/image7.svg"/><Relationship Id="rId5" Type="http://schemas.openxmlformats.org/officeDocument/2006/relationships/image" Target="../media/image6.png"/><Relationship Id="rId10" Type="http://schemas.openxmlformats.org/officeDocument/2006/relationships/image" Target="../media/image11.svg"/><Relationship Id="rId4" Type="http://schemas.openxmlformats.org/officeDocument/2006/relationships/image" Target="../media/image5.svg"/><Relationship Id="rId9" Type="http://schemas.openxmlformats.org/officeDocument/2006/relationships/image" Target="../media/image10.png"/></Relationships>
</file>

<file path=ppt/diagrams/_rels/drawing6.xml.rels><?xml version="1.0" encoding="UTF-8" standalone="yes"?>
<Relationships xmlns="http://schemas.openxmlformats.org/package/2006/relationships"><Relationship Id="rId8" Type="http://schemas.openxmlformats.org/officeDocument/2006/relationships/image" Target="../media/image19.svg"/><Relationship Id="rId13" Type="http://schemas.openxmlformats.org/officeDocument/2006/relationships/image" Target="../media/image24.png"/><Relationship Id="rId3" Type="http://schemas.openxmlformats.org/officeDocument/2006/relationships/image" Target="../media/image14.png"/><Relationship Id="rId7" Type="http://schemas.openxmlformats.org/officeDocument/2006/relationships/image" Target="../media/image18.png"/><Relationship Id="rId12" Type="http://schemas.openxmlformats.org/officeDocument/2006/relationships/image" Target="../media/image23.svg"/><Relationship Id="rId2" Type="http://schemas.openxmlformats.org/officeDocument/2006/relationships/image" Target="../media/image13.svg"/><Relationship Id="rId1" Type="http://schemas.openxmlformats.org/officeDocument/2006/relationships/image" Target="../media/image12.png"/><Relationship Id="rId6" Type="http://schemas.openxmlformats.org/officeDocument/2006/relationships/image" Target="../media/image17.svg"/><Relationship Id="rId11" Type="http://schemas.openxmlformats.org/officeDocument/2006/relationships/image" Target="../media/image22.png"/><Relationship Id="rId5" Type="http://schemas.openxmlformats.org/officeDocument/2006/relationships/image" Target="../media/image16.png"/><Relationship Id="rId10" Type="http://schemas.openxmlformats.org/officeDocument/2006/relationships/image" Target="../media/image21.svg"/><Relationship Id="rId4" Type="http://schemas.openxmlformats.org/officeDocument/2006/relationships/image" Target="../media/image15.svg"/><Relationship Id="rId9" Type="http://schemas.openxmlformats.org/officeDocument/2006/relationships/image" Target="../media/image20.png"/><Relationship Id="rId14" Type="http://schemas.openxmlformats.org/officeDocument/2006/relationships/image" Target="../media/image25.svg"/></Relationships>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2.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3.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4.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5.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18/5/colors/Iconchunking_neutralicontext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bg1"/>
    </dgm:fillClrLst>
    <dgm:linClrLst meth="repeat">
      <a:schemeClr val="lt1">
        <a:alpha val="0"/>
      </a:schemeClr>
    </dgm:linClrLst>
    <dgm:effectClrLst/>
    <dgm:txLinClrLst/>
    <dgm:txFillClrLst meth="repeat">
      <a:schemeClr val="dk1"/>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bg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18/5/colors/Iconchunking_neutralicontext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bg1"/>
    </dgm:fillClrLst>
    <dgm:linClrLst meth="repeat">
      <a:schemeClr val="lt1">
        <a:alpha val="0"/>
      </a:schemeClr>
    </dgm:linClrLst>
    <dgm:effectClrLst/>
    <dgm:txLinClrLst/>
    <dgm:txFillClrLst meth="repeat">
      <a:schemeClr val="dk1"/>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bg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22845333-1B35-455F-B119-85ED34E18B96}" type="doc">
      <dgm:prSet loTypeId="urn:microsoft.com/office/officeart/2005/8/layout/vList2" loCatId="list" qsTypeId="urn:microsoft.com/office/officeart/2005/8/quickstyle/simple1" qsCatId="simple" csTypeId="urn:microsoft.com/office/officeart/2005/8/colors/colorful2" csCatId="colorful" phldr="1"/>
      <dgm:spPr/>
      <dgm:t>
        <a:bodyPr/>
        <a:lstStyle/>
        <a:p>
          <a:endParaRPr lang="en-US"/>
        </a:p>
      </dgm:t>
    </dgm:pt>
    <dgm:pt modelId="{7C817DC9-C93E-4F12-B49B-63AA14CF8133}">
      <dgm:prSet/>
      <dgm:spPr/>
      <dgm:t>
        <a:bodyPr/>
        <a:lstStyle/>
        <a:p>
          <a:r>
            <a:rPr lang="en-US" dirty="0"/>
            <a:t>As the selection trials for 2020 Olympic Games progress skateboarding athletes have been added to the World Skate (WSK) RTP</a:t>
          </a:r>
        </a:p>
      </dgm:t>
    </dgm:pt>
    <dgm:pt modelId="{7E8AF09D-1B56-48F5-9A80-40BE048D6464}" type="parTrans" cxnId="{B871888C-A04D-4ABE-B204-A10441F55CB5}">
      <dgm:prSet/>
      <dgm:spPr/>
      <dgm:t>
        <a:bodyPr/>
        <a:lstStyle/>
        <a:p>
          <a:endParaRPr lang="en-US"/>
        </a:p>
      </dgm:t>
    </dgm:pt>
    <dgm:pt modelId="{7C5AC719-9427-4216-AE54-6362B724FAB5}" type="sibTrans" cxnId="{B871888C-A04D-4ABE-B204-A10441F55CB5}">
      <dgm:prSet/>
      <dgm:spPr/>
      <dgm:t>
        <a:bodyPr/>
        <a:lstStyle/>
        <a:p>
          <a:endParaRPr lang="en-US"/>
        </a:p>
      </dgm:t>
    </dgm:pt>
    <dgm:pt modelId="{A514BB04-632E-4A47-A199-21CF6EA6A45F}">
      <dgm:prSet/>
      <dgm:spPr/>
      <dgm:t>
        <a:bodyPr/>
        <a:lstStyle/>
        <a:p>
          <a:r>
            <a:rPr lang="en-US" dirty="0"/>
            <a:t>Once on the WSK RTP you will be subject to out of competition testing which can occur anytime anywhere</a:t>
          </a:r>
        </a:p>
      </dgm:t>
    </dgm:pt>
    <dgm:pt modelId="{5726B3FA-D160-4E11-98DF-95E0EF8C3580}" type="parTrans" cxnId="{4FF59455-5F7D-4150-B804-08E4BE06820E}">
      <dgm:prSet/>
      <dgm:spPr/>
      <dgm:t>
        <a:bodyPr/>
        <a:lstStyle/>
        <a:p>
          <a:endParaRPr lang="en-US"/>
        </a:p>
      </dgm:t>
    </dgm:pt>
    <dgm:pt modelId="{13ADCDD2-7A62-4926-86A6-09D372921F7C}" type="sibTrans" cxnId="{4FF59455-5F7D-4150-B804-08E4BE06820E}">
      <dgm:prSet/>
      <dgm:spPr/>
      <dgm:t>
        <a:bodyPr/>
        <a:lstStyle/>
        <a:p>
          <a:endParaRPr lang="en-US"/>
        </a:p>
      </dgm:t>
    </dgm:pt>
    <dgm:pt modelId="{D6C10A48-C9B0-40B4-AE13-D2420D8C09A0}">
      <dgm:prSet/>
      <dgm:spPr/>
      <dgm:t>
        <a:bodyPr/>
        <a:lstStyle/>
        <a:p>
          <a:r>
            <a:rPr lang="en-US"/>
            <a:t>Out of competition may include both blood and urine tests</a:t>
          </a:r>
        </a:p>
      </dgm:t>
    </dgm:pt>
    <dgm:pt modelId="{38D51CE7-4BAD-48FA-A929-195D3AC12E24}" type="parTrans" cxnId="{AB29C678-3C68-4144-B738-1F80C46CB883}">
      <dgm:prSet/>
      <dgm:spPr/>
      <dgm:t>
        <a:bodyPr/>
        <a:lstStyle/>
        <a:p>
          <a:endParaRPr lang="en-US"/>
        </a:p>
      </dgm:t>
    </dgm:pt>
    <dgm:pt modelId="{AF969558-7C5B-445C-8889-4C2D99426EEB}" type="sibTrans" cxnId="{AB29C678-3C68-4144-B738-1F80C46CB883}">
      <dgm:prSet/>
      <dgm:spPr/>
      <dgm:t>
        <a:bodyPr/>
        <a:lstStyle/>
        <a:p>
          <a:endParaRPr lang="en-US"/>
        </a:p>
      </dgm:t>
    </dgm:pt>
    <dgm:pt modelId="{4FAE6DEE-A029-DB47-85E6-3A7CB7D7483C}" type="pres">
      <dgm:prSet presAssocID="{22845333-1B35-455F-B119-85ED34E18B96}" presName="linear" presStyleCnt="0">
        <dgm:presLayoutVars>
          <dgm:animLvl val="lvl"/>
          <dgm:resizeHandles val="exact"/>
        </dgm:presLayoutVars>
      </dgm:prSet>
      <dgm:spPr/>
    </dgm:pt>
    <dgm:pt modelId="{8D9331E0-A447-A34A-A92F-8F25B0E6F563}" type="pres">
      <dgm:prSet presAssocID="{7C817DC9-C93E-4F12-B49B-63AA14CF8133}" presName="parentText" presStyleLbl="node1" presStyleIdx="0" presStyleCnt="3">
        <dgm:presLayoutVars>
          <dgm:chMax val="0"/>
          <dgm:bulletEnabled val="1"/>
        </dgm:presLayoutVars>
      </dgm:prSet>
      <dgm:spPr/>
    </dgm:pt>
    <dgm:pt modelId="{26F32260-DC6D-CA4C-8E6F-7FE8FD97498A}" type="pres">
      <dgm:prSet presAssocID="{7C5AC719-9427-4216-AE54-6362B724FAB5}" presName="spacer" presStyleCnt="0"/>
      <dgm:spPr/>
    </dgm:pt>
    <dgm:pt modelId="{C8476499-0BFC-4144-A51C-6DEBDA67D667}" type="pres">
      <dgm:prSet presAssocID="{A514BB04-632E-4A47-A199-21CF6EA6A45F}" presName="parentText" presStyleLbl="node1" presStyleIdx="1" presStyleCnt="3">
        <dgm:presLayoutVars>
          <dgm:chMax val="0"/>
          <dgm:bulletEnabled val="1"/>
        </dgm:presLayoutVars>
      </dgm:prSet>
      <dgm:spPr/>
    </dgm:pt>
    <dgm:pt modelId="{0F3F9259-9000-7E42-815D-45F4D06A5325}" type="pres">
      <dgm:prSet presAssocID="{13ADCDD2-7A62-4926-86A6-09D372921F7C}" presName="spacer" presStyleCnt="0"/>
      <dgm:spPr/>
    </dgm:pt>
    <dgm:pt modelId="{490D8870-8417-C044-86F0-DD708E918479}" type="pres">
      <dgm:prSet presAssocID="{D6C10A48-C9B0-40B4-AE13-D2420D8C09A0}" presName="parentText" presStyleLbl="node1" presStyleIdx="2" presStyleCnt="3">
        <dgm:presLayoutVars>
          <dgm:chMax val="0"/>
          <dgm:bulletEnabled val="1"/>
        </dgm:presLayoutVars>
      </dgm:prSet>
      <dgm:spPr/>
    </dgm:pt>
  </dgm:ptLst>
  <dgm:cxnLst>
    <dgm:cxn modelId="{121B2E42-F9A5-7C40-B692-2B037E788566}" type="presOf" srcId="{A514BB04-632E-4A47-A199-21CF6EA6A45F}" destId="{C8476499-0BFC-4144-A51C-6DEBDA67D667}" srcOrd="0" destOrd="0" presId="urn:microsoft.com/office/officeart/2005/8/layout/vList2"/>
    <dgm:cxn modelId="{4FF59455-5F7D-4150-B804-08E4BE06820E}" srcId="{22845333-1B35-455F-B119-85ED34E18B96}" destId="{A514BB04-632E-4A47-A199-21CF6EA6A45F}" srcOrd="1" destOrd="0" parTransId="{5726B3FA-D160-4E11-98DF-95E0EF8C3580}" sibTransId="{13ADCDD2-7A62-4926-86A6-09D372921F7C}"/>
    <dgm:cxn modelId="{A8941F62-04B0-9242-90FD-BC069AA941FB}" type="presOf" srcId="{D6C10A48-C9B0-40B4-AE13-D2420D8C09A0}" destId="{490D8870-8417-C044-86F0-DD708E918479}" srcOrd="0" destOrd="0" presId="urn:microsoft.com/office/officeart/2005/8/layout/vList2"/>
    <dgm:cxn modelId="{AB29C678-3C68-4144-B738-1F80C46CB883}" srcId="{22845333-1B35-455F-B119-85ED34E18B96}" destId="{D6C10A48-C9B0-40B4-AE13-D2420D8C09A0}" srcOrd="2" destOrd="0" parTransId="{38D51CE7-4BAD-48FA-A929-195D3AC12E24}" sibTransId="{AF969558-7C5B-445C-8889-4C2D99426EEB}"/>
    <dgm:cxn modelId="{A2B98680-5A4B-9546-850B-F6350E1B2439}" type="presOf" srcId="{7C817DC9-C93E-4F12-B49B-63AA14CF8133}" destId="{8D9331E0-A447-A34A-A92F-8F25B0E6F563}" srcOrd="0" destOrd="0" presId="urn:microsoft.com/office/officeart/2005/8/layout/vList2"/>
    <dgm:cxn modelId="{B871888C-A04D-4ABE-B204-A10441F55CB5}" srcId="{22845333-1B35-455F-B119-85ED34E18B96}" destId="{7C817DC9-C93E-4F12-B49B-63AA14CF8133}" srcOrd="0" destOrd="0" parTransId="{7E8AF09D-1B56-48F5-9A80-40BE048D6464}" sibTransId="{7C5AC719-9427-4216-AE54-6362B724FAB5}"/>
    <dgm:cxn modelId="{DEE73DB3-A820-CB43-AD45-3E98271927A2}" type="presOf" srcId="{22845333-1B35-455F-B119-85ED34E18B96}" destId="{4FAE6DEE-A029-DB47-85E6-3A7CB7D7483C}" srcOrd="0" destOrd="0" presId="urn:microsoft.com/office/officeart/2005/8/layout/vList2"/>
    <dgm:cxn modelId="{0C1CF334-631B-B14B-9930-C573C47FD3C1}" type="presParOf" srcId="{4FAE6DEE-A029-DB47-85E6-3A7CB7D7483C}" destId="{8D9331E0-A447-A34A-A92F-8F25B0E6F563}" srcOrd="0" destOrd="0" presId="urn:microsoft.com/office/officeart/2005/8/layout/vList2"/>
    <dgm:cxn modelId="{A83406AF-7BD3-0345-B3BC-651299C8E235}" type="presParOf" srcId="{4FAE6DEE-A029-DB47-85E6-3A7CB7D7483C}" destId="{26F32260-DC6D-CA4C-8E6F-7FE8FD97498A}" srcOrd="1" destOrd="0" presId="urn:microsoft.com/office/officeart/2005/8/layout/vList2"/>
    <dgm:cxn modelId="{DF3E9A8F-E04F-EB45-B65B-1A8475F288FE}" type="presParOf" srcId="{4FAE6DEE-A029-DB47-85E6-3A7CB7D7483C}" destId="{C8476499-0BFC-4144-A51C-6DEBDA67D667}" srcOrd="2" destOrd="0" presId="urn:microsoft.com/office/officeart/2005/8/layout/vList2"/>
    <dgm:cxn modelId="{5E9389B2-D702-0D4D-918E-FB98F662F27D}" type="presParOf" srcId="{4FAE6DEE-A029-DB47-85E6-3A7CB7D7483C}" destId="{0F3F9259-9000-7E42-815D-45F4D06A5325}" srcOrd="3" destOrd="0" presId="urn:microsoft.com/office/officeart/2005/8/layout/vList2"/>
    <dgm:cxn modelId="{55AF9BCC-1ACC-7049-B23E-483C822FB2E4}" type="presParOf" srcId="{4FAE6DEE-A029-DB47-85E6-3A7CB7D7483C}" destId="{490D8870-8417-C044-86F0-DD708E918479}" srcOrd="4"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59F5663E-7648-4ACD-8EFE-72BB6021E9CE}" type="doc">
      <dgm:prSet loTypeId="urn:microsoft.com/office/officeart/2005/8/layout/vList2" loCatId="list" qsTypeId="urn:microsoft.com/office/officeart/2005/8/quickstyle/simple1" qsCatId="simple" csTypeId="urn:microsoft.com/office/officeart/2005/8/colors/colorful2" csCatId="colorful"/>
      <dgm:spPr/>
      <dgm:t>
        <a:bodyPr/>
        <a:lstStyle/>
        <a:p>
          <a:endParaRPr lang="en-US"/>
        </a:p>
      </dgm:t>
    </dgm:pt>
    <dgm:pt modelId="{2218750E-0D69-426E-AE1E-2AC7682174CB}">
      <dgm:prSet/>
      <dgm:spPr/>
      <dgm:t>
        <a:bodyPr/>
        <a:lstStyle/>
        <a:p>
          <a:r>
            <a:rPr lang="en-US"/>
            <a:t>A missed test in the 1 hour time slot is classed as a missed test</a:t>
          </a:r>
        </a:p>
      </dgm:t>
    </dgm:pt>
    <dgm:pt modelId="{EDED3F95-7210-499B-852C-3979691E84C8}" type="parTrans" cxnId="{EEB6A15D-5000-421F-AD47-3742C70E85E3}">
      <dgm:prSet/>
      <dgm:spPr/>
      <dgm:t>
        <a:bodyPr/>
        <a:lstStyle/>
        <a:p>
          <a:endParaRPr lang="en-US"/>
        </a:p>
      </dgm:t>
    </dgm:pt>
    <dgm:pt modelId="{E76C01EC-C6B9-43A2-BDCF-EAACF0EAACAB}" type="sibTrans" cxnId="{EEB6A15D-5000-421F-AD47-3742C70E85E3}">
      <dgm:prSet/>
      <dgm:spPr/>
      <dgm:t>
        <a:bodyPr/>
        <a:lstStyle/>
        <a:p>
          <a:endParaRPr lang="en-US"/>
        </a:p>
      </dgm:t>
    </dgm:pt>
    <dgm:pt modelId="{E92568DE-42CD-43D6-A62E-C3EE222719E7}">
      <dgm:prSet/>
      <dgm:spPr/>
      <dgm:t>
        <a:bodyPr/>
        <a:lstStyle/>
        <a:p>
          <a:r>
            <a:rPr lang="en-US"/>
            <a:t>A missed test at any other time is classed as a whereabouts failure</a:t>
          </a:r>
        </a:p>
      </dgm:t>
    </dgm:pt>
    <dgm:pt modelId="{8E084E12-B462-4722-95AB-D5954E5A0DDB}" type="parTrans" cxnId="{6AC3B317-B169-4B47-BBF8-F8B15FCBA1B3}">
      <dgm:prSet/>
      <dgm:spPr/>
      <dgm:t>
        <a:bodyPr/>
        <a:lstStyle/>
        <a:p>
          <a:endParaRPr lang="en-US"/>
        </a:p>
      </dgm:t>
    </dgm:pt>
    <dgm:pt modelId="{E966250E-E6C8-4F2E-9474-E2FCF0444FD4}" type="sibTrans" cxnId="{6AC3B317-B169-4B47-BBF8-F8B15FCBA1B3}">
      <dgm:prSet/>
      <dgm:spPr/>
      <dgm:t>
        <a:bodyPr/>
        <a:lstStyle/>
        <a:p>
          <a:endParaRPr lang="en-US"/>
        </a:p>
      </dgm:t>
    </dgm:pt>
    <dgm:pt modelId="{9F130BF4-DE6D-41B4-BBF5-721D4FF9BF84}">
      <dgm:prSet/>
      <dgm:spPr/>
      <dgm:t>
        <a:bodyPr/>
        <a:lstStyle/>
        <a:p>
          <a:r>
            <a:rPr lang="en-US"/>
            <a:t>Not submitting whereabouts on time is also a whereabouts failure</a:t>
          </a:r>
        </a:p>
      </dgm:t>
    </dgm:pt>
    <dgm:pt modelId="{DCAEBFD6-7A6F-431A-A688-474646F3298A}" type="parTrans" cxnId="{DE654B82-D319-4D53-A354-CE6D4658B9AF}">
      <dgm:prSet/>
      <dgm:spPr/>
      <dgm:t>
        <a:bodyPr/>
        <a:lstStyle/>
        <a:p>
          <a:endParaRPr lang="en-US"/>
        </a:p>
      </dgm:t>
    </dgm:pt>
    <dgm:pt modelId="{3E5C4DEE-8C43-482A-B081-70DA6A8EB259}" type="sibTrans" cxnId="{DE654B82-D319-4D53-A354-CE6D4658B9AF}">
      <dgm:prSet/>
      <dgm:spPr/>
      <dgm:t>
        <a:bodyPr/>
        <a:lstStyle/>
        <a:p>
          <a:endParaRPr lang="en-US"/>
        </a:p>
      </dgm:t>
    </dgm:pt>
    <dgm:pt modelId="{58159328-8015-4BEC-9956-13B52A3B55B8}">
      <dgm:prSet/>
      <dgm:spPr/>
      <dgm:t>
        <a:bodyPr/>
        <a:lstStyle/>
        <a:p>
          <a:r>
            <a:rPr lang="en-US"/>
            <a:t>The third whereabouts failure / missed test in 12 months attracts a sanction of one to two years depending on degree of athlete fault</a:t>
          </a:r>
        </a:p>
      </dgm:t>
    </dgm:pt>
    <dgm:pt modelId="{04E90D6E-B94D-4CBC-86DA-358DD05FBCC3}" type="parTrans" cxnId="{2C92B792-B2C9-472C-881E-D5996D74E4F8}">
      <dgm:prSet/>
      <dgm:spPr/>
      <dgm:t>
        <a:bodyPr/>
        <a:lstStyle/>
        <a:p>
          <a:endParaRPr lang="en-US"/>
        </a:p>
      </dgm:t>
    </dgm:pt>
    <dgm:pt modelId="{1019EF97-FE5B-42E9-8B90-A8F6225BFA9F}" type="sibTrans" cxnId="{2C92B792-B2C9-472C-881E-D5996D74E4F8}">
      <dgm:prSet/>
      <dgm:spPr/>
      <dgm:t>
        <a:bodyPr/>
        <a:lstStyle/>
        <a:p>
          <a:endParaRPr lang="en-US"/>
        </a:p>
      </dgm:t>
    </dgm:pt>
    <dgm:pt modelId="{297664BD-65BC-5B4F-893F-78C84F7A8B17}" type="pres">
      <dgm:prSet presAssocID="{59F5663E-7648-4ACD-8EFE-72BB6021E9CE}" presName="linear" presStyleCnt="0">
        <dgm:presLayoutVars>
          <dgm:animLvl val="lvl"/>
          <dgm:resizeHandles val="exact"/>
        </dgm:presLayoutVars>
      </dgm:prSet>
      <dgm:spPr/>
    </dgm:pt>
    <dgm:pt modelId="{DF953972-1D69-944B-81D8-FE956DE0474D}" type="pres">
      <dgm:prSet presAssocID="{2218750E-0D69-426E-AE1E-2AC7682174CB}" presName="parentText" presStyleLbl="node1" presStyleIdx="0" presStyleCnt="4">
        <dgm:presLayoutVars>
          <dgm:chMax val="0"/>
          <dgm:bulletEnabled val="1"/>
        </dgm:presLayoutVars>
      </dgm:prSet>
      <dgm:spPr/>
    </dgm:pt>
    <dgm:pt modelId="{A3A3AC80-9615-034A-B0D6-255993F0F637}" type="pres">
      <dgm:prSet presAssocID="{E76C01EC-C6B9-43A2-BDCF-EAACF0EAACAB}" presName="spacer" presStyleCnt="0"/>
      <dgm:spPr/>
    </dgm:pt>
    <dgm:pt modelId="{99A93316-4809-0840-AD8A-CFEC0F124F15}" type="pres">
      <dgm:prSet presAssocID="{E92568DE-42CD-43D6-A62E-C3EE222719E7}" presName="parentText" presStyleLbl="node1" presStyleIdx="1" presStyleCnt="4">
        <dgm:presLayoutVars>
          <dgm:chMax val="0"/>
          <dgm:bulletEnabled val="1"/>
        </dgm:presLayoutVars>
      </dgm:prSet>
      <dgm:spPr/>
    </dgm:pt>
    <dgm:pt modelId="{D555CBBF-66E6-2A41-8A04-B4EF7D0F10DF}" type="pres">
      <dgm:prSet presAssocID="{E966250E-E6C8-4F2E-9474-E2FCF0444FD4}" presName="spacer" presStyleCnt="0"/>
      <dgm:spPr/>
    </dgm:pt>
    <dgm:pt modelId="{6EBAAAB4-FECD-A648-9546-CF50851415C7}" type="pres">
      <dgm:prSet presAssocID="{9F130BF4-DE6D-41B4-BBF5-721D4FF9BF84}" presName="parentText" presStyleLbl="node1" presStyleIdx="2" presStyleCnt="4">
        <dgm:presLayoutVars>
          <dgm:chMax val="0"/>
          <dgm:bulletEnabled val="1"/>
        </dgm:presLayoutVars>
      </dgm:prSet>
      <dgm:spPr/>
    </dgm:pt>
    <dgm:pt modelId="{6DCA067A-2B28-E349-8232-2ECEACB91720}" type="pres">
      <dgm:prSet presAssocID="{3E5C4DEE-8C43-482A-B081-70DA6A8EB259}" presName="spacer" presStyleCnt="0"/>
      <dgm:spPr/>
    </dgm:pt>
    <dgm:pt modelId="{0E0FE1D3-2C21-1F4F-B06B-3FF960403750}" type="pres">
      <dgm:prSet presAssocID="{58159328-8015-4BEC-9956-13B52A3B55B8}" presName="parentText" presStyleLbl="node1" presStyleIdx="3" presStyleCnt="4">
        <dgm:presLayoutVars>
          <dgm:chMax val="0"/>
          <dgm:bulletEnabled val="1"/>
        </dgm:presLayoutVars>
      </dgm:prSet>
      <dgm:spPr/>
    </dgm:pt>
  </dgm:ptLst>
  <dgm:cxnLst>
    <dgm:cxn modelId="{D92B5A0C-7FD3-DF43-8B43-8E0AAA052E1F}" type="presOf" srcId="{58159328-8015-4BEC-9956-13B52A3B55B8}" destId="{0E0FE1D3-2C21-1F4F-B06B-3FF960403750}" srcOrd="0" destOrd="0" presId="urn:microsoft.com/office/officeart/2005/8/layout/vList2"/>
    <dgm:cxn modelId="{6AC3B317-B169-4B47-BBF8-F8B15FCBA1B3}" srcId="{59F5663E-7648-4ACD-8EFE-72BB6021E9CE}" destId="{E92568DE-42CD-43D6-A62E-C3EE222719E7}" srcOrd="1" destOrd="0" parTransId="{8E084E12-B462-4722-95AB-D5954E5A0DDB}" sibTransId="{E966250E-E6C8-4F2E-9474-E2FCF0444FD4}"/>
    <dgm:cxn modelId="{6CE83B18-A81C-CD47-9865-A996787BE4B8}" type="presOf" srcId="{2218750E-0D69-426E-AE1E-2AC7682174CB}" destId="{DF953972-1D69-944B-81D8-FE956DE0474D}" srcOrd="0" destOrd="0" presId="urn:microsoft.com/office/officeart/2005/8/layout/vList2"/>
    <dgm:cxn modelId="{B872392D-3CA0-504B-BABB-04B68AFF08AA}" type="presOf" srcId="{9F130BF4-DE6D-41B4-BBF5-721D4FF9BF84}" destId="{6EBAAAB4-FECD-A648-9546-CF50851415C7}" srcOrd="0" destOrd="0" presId="urn:microsoft.com/office/officeart/2005/8/layout/vList2"/>
    <dgm:cxn modelId="{EEB6A15D-5000-421F-AD47-3742C70E85E3}" srcId="{59F5663E-7648-4ACD-8EFE-72BB6021E9CE}" destId="{2218750E-0D69-426E-AE1E-2AC7682174CB}" srcOrd="0" destOrd="0" parTransId="{EDED3F95-7210-499B-852C-3979691E84C8}" sibTransId="{E76C01EC-C6B9-43A2-BDCF-EAACF0EAACAB}"/>
    <dgm:cxn modelId="{DE654B82-D319-4D53-A354-CE6D4658B9AF}" srcId="{59F5663E-7648-4ACD-8EFE-72BB6021E9CE}" destId="{9F130BF4-DE6D-41B4-BBF5-721D4FF9BF84}" srcOrd="2" destOrd="0" parTransId="{DCAEBFD6-7A6F-431A-A688-474646F3298A}" sibTransId="{3E5C4DEE-8C43-482A-B081-70DA6A8EB259}"/>
    <dgm:cxn modelId="{2C92B792-B2C9-472C-881E-D5996D74E4F8}" srcId="{59F5663E-7648-4ACD-8EFE-72BB6021E9CE}" destId="{58159328-8015-4BEC-9956-13B52A3B55B8}" srcOrd="3" destOrd="0" parTransId="{04E90D6E-B94D-4CBC-86DA-358DD05FBCC3}" sibTransId="{1019EF97-FE5B-42E9-8B90-A8F6225BFA9F}"/>
    <dgm:cxn modelId="{77F34295-83A1-5948-8A7E-5AE13B28C1E0}" type="presOf" srcId="{E92568DE-42CD-43D6-A62E-C3EE222719E7}" destId="{99A93316-4809-0840-AD8A-CFEC0F124F15}" srcOrd="0" destOrd="0" presId="urn:microsoft.com/office/officeart/2005/8/layout/vList2"/>
    <dgm:cxn modelId="{036A80D9-CBD5-9B4B-9553-58F63E88434C}" type="presOf" srcId="{59F5663E-7648-4ACD-8EFE-72BB6021E9CE}" destId="{297664BD-65BC-5B4F-893F-78C84F7A8B17}" srcOrd="0" destOrd="0" presId="urn:microsoft.com/office/officeart/2005/8/layout/vList2"/>
    <dgm:cxn modelId="{84E3AAA2-763B-2049-86FD-DB3C17073071}" type="presParOf" srcId="{297664BD-65BC-5B4F-893F-78C84F7A8B17}" destId="{DF953972-1D69-944B-81D8-FE956DE0474D}" srcOrd="0" destOrd="0" presId="urn:microsoft.com/office/officeart/2005/8/layout/vList2"/>
    <dgm:cxn modelId="{0B50F9EA-753F-264B-9B2F-BCFBFB938314}" type="presParOf" srcId="{297664BD-65BC-5B4F-893F-78C84F7A8B17}" destId="{A3A3AC80-9615-034A-B0D6-255993F0F637}" srcOrd="1" destOrd="0" presId="urn:microsoft.com/office/officeart/2005/8/layout/vList2"/>
    <dgm:cxn modelId="{BE710E24-E073-B246-940E-2EAF144A8A4E}" type="presParOf" srcId="{297664BD-65BC-5B4F-893F-78C84F7A8B17}" destId="{99A93316-4809-0840-AD8A-CFEC0F124F15}" srcOrd="2" destOrd="0" presId="urn:microsoft.com/office/officeart/2005/8/layout/vList2"/>
    <dgm:cxn modelId="{FEB8877E-CD93-204B-BF91-302E6BE17A56}" type="presParOf" srcId="{297664BD-65BC-5B4F-893F-78C84F7A8B17}" destId="{D555CBBF-66E6-2A41-8A04-B4EF7D0F10DF}" srcOrd="3" destOrd="0" presId="urn:microsoft.com/office/officeart/2005/8/layout/vList2"/>
    <dgm:cxn modelId="{3A3D0D1B-CC96-7C42-B298-C346399C2308}" type="presParOf" srcId="{297664BD-65BC-5B4F-893F-78C84F7A8B17}" destId="{6EBAAAB4-FECD-A648-9546-CF50851415C7}" srcOrd="4" destOrd="0" presId="urn:microsoft.com/office/officeart/2005/8/layout/vList2"/>
    <dgm:cxn modelId="{AB48DA02-E9EC-4141-AE63-2A4ACA9AE910}" type="presParOf" srcId="{297664BD-65BC-5B4F-893F-78C84F7A8B17}" destId="{6DCA067A-2B28-E349-8232-2ECEACB91720}" srcOrd="5" destOrd="0" presId="urn:microsoft.com/office/officeart/2005/8/layout/vList2"/>
    <dgm:cxn modelId="{FB71F70A-4DBF-5940-8F18-7CBF257E4B64}" type="presParOf" srcId="{297664BD-65BC-5B4F-893F-78C84F7A8B17}" destId="{0E0FE1D3-2C21-1F4F-B06B-3FF960403750}" srcOrd="6"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1.xml><?xml version="1.0" encoding="utf-8"?>
<dgm:dataModel xmlns:dgm="http://schemas.openxmlformats.org/drawingml/2006/diagram" xmlns:a="http://schemas.openxmlformats.org/drawingml/2006/main">
  <dgm:ptLst>
    <dgm:pt modelId="{9A4BB211-B002-4A43-8364-6FAACAF7EE06}" type="doc">
      <dgm:prSet loTypeId="urn:microsoft.com/office/officeart/2005/8/layout/vList2" loCatId="list" qsTypeId="urn:microsoft.com/office/officeart/2005/8/quickstyle/simple1" qsCatId="simple" csTypeId="urn:microsoft.com/office/officeart/2005/8/colors/colorful2" csCatId="colorful"/>
      <dgm:spPr/>
      <dgm:t>
        <a:bodyPr/>
        <a:lstStyle/>
        <a:p>
          <a:endParaRPr lang="en-US"/>
        </a:p>
      </dgm:t>
    </dgm:pt>
    <dgm:pt modelId="{434E25DE-E704-4EE7-BA60-10C58ACBDB03}">
      <dgm:prSet/>
      <dgm:spPr/>
      <dgm:t>
        <a:bodyPr/>
        <a:lstStyle/>
        <a:p>
          <a:r>
            <a:rPr lang="en-US"/>
            <a:t>A filing failure is a missed test outside the 1 hour allocated testing slot</a:t>
          </a:r>
        </a:p>
      </dgm:t>
    </dgm:pt>
    <dgm:pt modelId="{47717959-4411-4B70-82CC-FE7B52B48343}" type="parTrans" cxnId="{2A601676-D9E9-4968-B0EB-C7538E9F29CE}">
      <dgm:prSet/>
      <dgm:spPr/>
      <dgm:t>
        <a:bodyPr/>
        <a:lstStyle/>
        <a:p>
          <a:endParaRPr lang="en-US"/>
        </a:p>
      </dgm:t>
    </dgm:pt>
    <dgm:pt modelId="{65F78B56-0C90-47EC-956B-C8F8543623B7}" type="sibTrans" cxnId="{2A601676-D9E9-4968-B0EB-C7538E9F29CE}">
      <dgm:prSet/>
      <dgm:spPr/>
      <dgm:t>
        <a:bodyPr/>
        <a:lstStyle/>
        <a:p>
          <a:endParaRPr lang="en-US"/>
        </a:p>
      </dgm:t>
    </dgm:pt>
    <dgm:pt modelId="{A3718E8E-2E22-498F-8E66-DB59A068C7C0}">
      <dgm:prSet/>
      <dgm:spPr/>
      <dgm:t>
        <a:bodyPr/>
        <a:lstStyle/>
        <a:p>
          <a:r>
            <a:rPr lang="en-US"/>
            <a:t>A filing failure is a failure to file whereabouts on time</a:t>
          </a:r>
        </a:p>
      </dgm:t>
    </dgm:pt>
    <dgm:pt modelId="{645C3338-1D85-4809-9E30-C79431EB03C3}" type="parTrans" cxnId="{8A9F645F-C484-4341-8AC8-DCABE44256D6}">
      <dgm:prSet/>
      <dgm:spPr/>
      <dgm:t>
        <a:bodyPr/>
        <a:lstStyle/>
        <a:p>
          <a:endParaRPr lang="en-US"/>
        </a:p>
      </dgm:t>
    </dgm:pt>
    <dgm:pt modelId="{DE305DEC-DBB5-49A0-BD62-A18DDEA73A47}" type="sibTrans" cxnId="{8A9F645F-C484-4341-8AC8-DCABE44256D6}">
      <dgm:prSet/>
      <dgm:spPr/>
      <dgm:t>
        <a:bodyPr/>
        <a:lstStyle/>
        <a:p>
          <a:endParaRPr lang="en-US"/>
        </a:p>
      </dgm:t>
    </dgm:pt>
    <dgm:pt modelId="{042DAC5E-E2B0-4097-AC49-5A2BDCC6E4CA}">
      <dgm:prSet/>
      <dgm:spPr/>
      <dgm:t>
        <a:bodyPr/>
        <a:lstStyle/>
        <a:p>
          <a:r>
            <a:rPr lang="en-US"/>
            <a:t>Filing failure lasts for 12 months from the 1</a:t>
          </a:r>
          <a:r>
            <a:rPr lang="en-US" baseline="30000"/>
            <a:t>st</a:t>
          </a:r>
          <a:r>
            <a:rPr lang="en-US"/>
            <a:t> day of the quarter in which the filing failure occurred </a:t>
          </a:r>
        </a:p>
      </dgm:t>
    </dgm:pt>
    <dgm:pt modelId="{731ABABD-6511-4271-A20E-12E99AF3E22F}" type="parTrans" cxnId="{F479463C-A1ED-4BD6-8EAF-A8D3FECEA1DB}">
      <dgm:prSet/>
      <dgm:spPr/>
      <dgm:t>
        <a:bodyPr/>
        <a:lstStyle/>
        <a:p>
          <a:endParaRPr lang="en-US"/>
        </a:p>
      </dgm:t>
    </dgm:pt>
    <dgm:pt modelId="{2BA798D8-52A5-4EAD-ABE1-14A23F8AD13F}" type="sibTrans" cxnId="{F479463C-A1ED-4BD6-8EAF-A8D3FECEA1DB}">
      <dgm:prSet/>
      <dgm:spPr/>
      <dgm:t>
        <a:bodyPr/>
        <a:lstStyle/>
        <a:p>
          <a:endParaRPr lang="en-US"/>
        </a:p>
      </dgm:t>
    </dgm:pt>
    <dgm:pt modelId="{E6071E4D-D62D-4800-BB47-83C736F5D79D}">
      <dgm:prSet/>
      <dgm:spPr/>
      <dgm:t>
        <a:bodyPr/>
        <a:lstStyle/>
        <a:p>
          <a:r>
            <a:rPr lang="en-US"/>
            <a:t>Any combination of 3 missed tests and/or filing failures in a 12 month period results in a sanction of 12 to 24 months</a:t>
          </a:r>
        </a:p>
      </dgm:t>
    </dgm:pt>
    <dgm:pt modelId="{C03D978A-3D93-4B01-91FD-BCB32BA570CA}" type="parTrans" cxnId="{7894B729-587A-4521-8B70-BBEDA29CCC5B}">
      <dgm:prSet/>
      <dgm:spPr/>
      <dgm:t>
        <a:bodyPr/>
        <a:lstStyle/>
        <a:p>
          <a:endParaRPr lang="en-US"/>
        </a:p>
      </dgm:t>
    </dgm:pt>
    <dgm:pt modelId="{7FC400A3-084C-4318-BBDE-3AE0746FAA65}" type="sibTrans" cxnId="{7894B729-587A-4521-8B70-BBEDA29CCC5B}">
      <dgm:prSet/>
      <dgm:spPr/>
      <dgm:t>
        <a:bodyPr/>
        <a:lstStyle/>
        <a:p>
          <a:endParaRPr lang="en-US"/>
        </a:p>
      </dgm:t>
    </dgm:pt>
    <dgm:pt modelId="{9C3DB4A3-ABF6-45B3-A30D-FB90BB832F65}">
      <dgm:prSet/>
      <dgm:spPr/>
      <dgm:t>
        <a:bodyPr/>
        <a:lstStyle/>
        <a:p>
          <a:r>
            <a:rPr lang="en-US"/>
            <a:t>Reduced sanction is not available for athletes who repeated change whereabouts at the last minute</a:t>
          </a:r>
        </a:p>
      </dgm:t>
    </dgm:pt>
    <dgm:pt modelId="{53051AEA-108E-4BAB-BBCA-DD5BC1ECA274}" type="parTrans" cxnId="{68B8B187-A768-4A2F-8ED6-A2A659DD9931}">
      <dgm:prSet/>
      <dgm:spPr/>
      <dgm:t>
        <a:bodyPr/>
        <a:lstStyle/>
        <a:p>
          <a:endParaRPr lang="en-US"/>
        </a:p>
      </dgm:t>
    </dgm:pt>
    <dgm:pt modelId="{ED96C531-389F-46C4-96D6-6A7FFAE815FE}" type="sibTrans" cxnId="{68B8B187-A768-4A2F-8ED6-A2A659DD9931}">
      <dgm:prSet/>
      <dgm:spPr/>
      <dgm:t>
        <a:bodyPr/>
        <a:lstStyle/>
        <a:p>
          <a:endParaRPr lang="en-US"/>
        </a:p>
      </dgm:t>
    </dgm:pt>
    <dgm:pt modelId="{BFF36E68-7626-5F4C-97F7-86C6ADDACAE8}" type="pres">
      <dgm:prSet presAssocID="{9A4BB211-B002-4A43-8364-6FAACAF7EE06}" presName="linear" presStyleCnt="0">
        <dgm:presLayoutVars>
          <dgm:animLvl val="lvl"/>
          <dgm:resizeHandles val="exact"/>
        </dgm:presLayoutVars>
      </dgm:prSet>
      <dgm:spPr/>
    </dgm:pt>
    <dgm:pt modelId="{1EE0678E-62A7-744B-998E-EC04860CEA35}" type="pres">
      <dgm:prSet presAssocID="{434E25DE-E704-4EE7-BA60-10C58ACBDB03}" presName="parentText" presStyleLbl="node1" presStyleIdx="0" presStyleCnt="5">
        <dgm:presLayoutVars>
          <dgm:chMax val="0"/>
          <dgm:bulletEnabled val="1"/>
        </dgm:presLayoutVars>
      </dgm:prSet>
      <dgm:spPr/>
    </dgm:pt>
    <dgm:pt modelId="{C6662DAA-104E-C14A-B937-0C9E5397B187}" type="pres">
      <dgm:prSet presAssocID="{65F78B56-0C90-47EC-956B-C8F8543623B7}" presName="spacer" presStyleCnt="0"/>
      <dgm:spPr/>
    </dgm:pt>
    <dgm:pt modelId="{FA5D83C4-E274-AD42-9030-7E32E18F042E}" type="pres">
      <dgm:prSet presAssocID="{A3718E8E-2E22-498F-8E66-DB59A068C7C0}" presName="parentText" presStyleLbl="node1" presStyleIdx="1" presStyleCnt="5">
        <dgm:presLayoutVars>
          <dgm:chMax val="0"/>
          <dgm:bulletEnabled val="1"/>
        </dgm:presLayoutVars>
      </dgm:prSet>
      <dgm:spPr/>
    </dgm:pt>
    <dgm:pt modelId="{C891E734-C8C2-7046-AAE5-7103C31BECB6}" type="pres">
      <dgm:prSet presAssocID="{DE305DEC-DBB5-49A0-BD62-A18DDEA73A47}" presName="spacer" presStyleCnt="0"/>
      <dgm:spPr/>
    </dgm:pt>
    <dgm:pt modelId="{A5B10060-F918-5C41-9F07-4781B44DA0D8}" type="pres">
      <dgm:prSet presAssocID="{042DAC5E-E2B0-4097-AC49-5A2BDCC6E4CA}" presName="parentText" presStyleLbl="node1" presStyleIdx="2" presStyleCnt="5">
        <dgm:presLayoutVars>
          <dgm:chMax val="0"/>
          <dgm:bulletEnabled val="1"/>
        </dgm:presLayoutVars>
      </dgm:prSet>
      <dgm:spPr/>
    </dgm:pt>
    <dgm:pt modelId="{40C2F10C-991B-634F-886E-B95A78897151}" type="pres">
      <dgm:prSet presAssocID="{2BA798D8-52A5-4EAD-ABE1-14A23F8AD13F}" presName="spacer" presStyleCnt="0"/>
      <dgm:spPr/>
    </dgm:pt>
    <dgm:pt modelId="{D4F1CD16-FE96-C74E-9EFE-C13ACB99F6E1}" type="pres">
      <dgm:prSet presAssocID="{E6071E4D-D62D-4800-BB47-83C736F5D79D}" presName="parentText" presStyleLbl="node1" presStyleIdx="3" presStyleCnt="5">
        <dgm:presLayoutVars>
          <dgm:chMax val="0"/>
          <dgm:bulletEnabled val="1"/>
        </dgm:presLayoutVars>
      </dgm:prSet>
      <dgm:spPr/>
    </dgm:pt>
    <dgm:pt modelId="{9BFF96B1-C3D1-C142-B610-847E13E20329}" type="pres">
      <dgm:prSet presAssocID="{7FC400A3-084C-4318-BBDE-3AE0746FAA65}" presName="spacer" presStyleCnt="0"/>
      <dgm:spPr/>
    </dgm:pt>
    <dgm:pt modelId="{751E5C9B-5309-9D4A-84F0-0D1B796F39CD}" type="pres">
      <dgm:prSet presAssocID="{9C3DB4A3-ABF6-45B3-A30D-FB90BB832F65}" presName="parentText" presStyleLbl="node1" presStyleIdx="4" presStyleCnt="5">
        <dgm:presLayoutVars>
          <dgm:chMax val="0"/>
          <dgm:bulletEnabled val="1"/>
        </dgm:presLayoutVars>
      </dgm:prSet>
      <dgm:spPr/>
    </dgm:pt>
  </dgm:ptLst>
  <dgm:cxnLst>
    <dgm:cxn modelId="{F57FEF15-ECAF-CA44-91BC-69D34612C48A}" type="presOf" srcId="{042DAC5E-E2B0-4097-AC49-5A2BDCC6E4CA}" destId="{A5B10060-F918-5C41-9F07-4781B44DA0D8}" srcOrd="0" destOrd="0" presId="urn:microsoft.com/office/officeart/2005/8/layout/vList2"/>
    <dgm:cxn modelId="{7894B729-587A-4521-8B70-BBEDA29CCC5B}" srcId="{9A4BB211-B002-4A43-8364-6FAACAF7EE06}" destId="{E6071E4D-D62D-4800-BB47-83C736F5D79D}" srcOrd="3" destOrd="0" parTransId="{C03D978A-3D93-4B01-91FD-BCB32BA570CA}" sibTransId="{7FC400A3-084C-4318-BBDE-3AE0746FAA65}"/>
    <dgm:cxn modelId="{F479463C-A1ED-4BD6-8EAF-A8D3FECEA1DB}" srcId="{9A4BB211-B002-4A43-8364-6FAACAF7EE06}" destId="{042DAC5E-E2B0-4097-AC49-5A2BDCC6E4CA}" srcOrd="2" destOrd="0" parTransId="{731ABABD-6511-4271-A20E-12E99AF3E22F}" sibTransId="{2BA798D8-52A5-4EAD-ABE1-14A23F8AD13F}"/>
    <dgm:cxn modelId="{9E25B150-4F84-CF4C-88EE-5EC3DEC98483}" type="presOf" srcId="{9A4BB211-B002-4A43-8364-6FAACAF7EE06}" destId="{BFF36E68-7626-5F4C-97F7-86C6ADDACAE8}" srcOrd="0" destOrd="0" presId="urn:microsoft.com/office/officeart/2005/8/layout/vList2"/>
    <dgm:cxn modelId="{4577C954-D1A9-DF45-9EEF-7F9AB029BBEB}" type="presOf" srcId="{9C3DB4A3-ABF6-45B3-A30D-FB90BB832F65}" destId="{751E5C9B-5309-9D4A-84F0-0D1B796F39CD}" srcOrd="0" destOrd="0" presId="urn:microsoft.com/office/officeart/2005/8/layout/vList2"/>
    <dgm:cxn modelId="{8A9F645F-C484-4341-8AC8-DCABE44256D6}" srcId="{9A4BB211-B002-4A43-8364-6FAACAF7EE06}" destId="{A3718E8E-2E22-498F-8E66-DB59A068C7C0}" srcOrd="1" destOrd="0" parTransId="{645C3338-1D85-4809-9E30-C79431EB03C3}" sibTransId="{DE305DEC-DBB5-49A0-BD62-A18DDEA73A47}"/>
    <dgm:cxn modelId="{2A601676-D9E9-4968-B0EB-C7538E9F29CE}" srcId="{9A4BB211-B002-4A43-8364-6FAACAF7EE06}" destId="{434E25DE-E704-4EE7-BA60-10C58ACBDB03}" srcOrd="0" destOrd="0" parTransId="{47717959-4411-4B70-82CC-FE7B52B48343}" sibTransId="{65F78B56-0C90-47EC-956B-C8F8543623B7}"/>
    <dgm:cxn modelId="{5A6A7076-BFD6-754C-9AF9-C572A41F8C59}" type="presOf" srcId="{E6071E4D-D62D-4800-BB47-83C736F5D79D}" destId="{D4F1CD16-FE96-C74E-9EFE-C13ACB99F6E1}" srcOrd="0" destOrd="0" presId="urn:microsoft.com/office/officeart/2005/8/layout/vList2"/>
    <dgm:cxn modelId="{ED80D184-AE7C-2947-BDF5-82B93C0CACAA}" type="presOf" srcId="{434E25DE-E704-4EE7-BA60-10C58ACBDB03}" destId="{1EE0678E-62A7-744B-998E-EC04860CEA35}" srcOrd="0" destOrd="0" presId="urn:microsoft.com/office/officeart/2005/8/layout/vList2"/>
    <dgm:cxn modelId="{68B8B187-A768-4A2F-8ED6-A2A659DD9931}" srcId="{9A4BB211-B002-4A43-8364-6FAACAF7EE06}" destId="{9C3DB4A3-ABF6-45B3-A30D-FB90BB832F65}" srcOrd="4" destOrd="0" parTransId="{53051AEA-108E-4BAB-BBCA-DD5BC1ECA274}" sibTransId="{ED96C531-389F-46C4-96D6-6A7FFAE815FE}"/>
    <dgm:cxn modelId="{777F14CA-B2C7-424A-AE46-1CEB51DA6109}" type="presOf" srcId="{A3718E8E-2E22-498F-8E66-DB59A068C7C0}" destId="{FA5D83C4-E274-AD42-9030-7E32E18F042E}" srcOrd="0" destOrd="0" presId="urn:microsoft.com/office/officeart/2005/8/layout/vList2"/>
    <dgm:cxn modelId="{5B0CAAA3-DF56-7745-B445-90F883BA8CF5}" type="presParOf" srcId="{BFF36E68-7626-5F4C-97F7-86C6ADDACAE8}" destId="{1EE0678E-62A7-744B-998E-EC04860CEA35}" srcOrd="0" destOrd="0" presId="urn:microsoft.com/office/officeart/2005/8/layout/vList2"/>
    <dgm:cxn modelId="{4B5B517B-6254-EA4A-B12A-3FFE3E75BDE3}" type="presParOf" srcId="{BFF36E68-7626-5F4C-97F7-86C6ADDACAE8}" destId="{C6662DAA-104E-C14A-B937-0C9E5397B187}" srcOrd="1" destOrd="0" presId="urn:microsoft.com/office/officeart/2005/8/layout/vList2"/>
    <dgm:cxn modelId="{0818BF0E-598E-274D-B560-E6535F7815B8}" type="presParOf" srcId="{BFF36E68-7626-5F4C-97F7-86C6ADDACAE8}" destId="{FA5D83C4-E274-AD42-9030-7E32E18F042E}" srcOrd="2" destOrd="0" presId="urn:microsoft.com/office/officeart/2005/8/layout/vList2"/>
    <dgm:cxn modelId="{F5E9D917-E54D-1B46-B388-A841C8BD4999}" type="presParOf" srcId="{BFF36E68-7626-5F4C-97F7-86C6ADDACAE8}" destId="{C891E734-C8C2-7046-AAE5-7103C31BECB6}" srcOrd="3" destOrd="0" presId="urn:microsoft.com/office/officeart/2005/8/layout/vList2"/>
    <dgm:cxn modelId="{B83FC631-8030-3F4A-AD7C-4139CC7A5B5C}" type="presParOf" srcId="{BFF36E68-7626-5F4C-97F7-86C6ADDACAE8}" destId="{A5B10060-F918-5C41-9F07-4781B44DA0D8}" srcOrd="4" destOrd="0" presId="urn:microsoft.com/office/officeart/2005/8/layout/vList2"/>
    <dgm:cxn modelId="{19BD5F44-15BE-8043-83B3-017CCADA3B38}" type="presParOf" srcId="{BFF36E68-7626-5F4C-97F7-86C6ADDACAE8}" destId="{40C2F10C-991B-634F-886E-B95A78897151}" srcOrd="5" destOrd="0" presId="urn:microsoft.com/office/officeart/2005/8/layout/vList2"/>
    <dgm:cxn modelId="{25763654-E2FD-664D-BD9F-B0813E2AE70C}" type="presParOf" srcId="{BFF36E68-7626-5F4C-97F7-86C6ADDACAE8}" destId="{D4F1CD16-FE96-C74E-9EFE-C13ACB99F6E1}" srcOrd="6" destOrd="0" presId="urn:microsoft.com/office/officeart/2005/8/layout/vList2"/>
    <dgm:cxn modelId="{42459CA3-D532-CE4C-B1B2-F5FA3A9675B7}" type="presParOf" srcId="{BFF36E68-7626-5F4C-97F7-86C6ADDACAE8}" destId="{9BFF96B1-C3D1-C142-B610-847E13E20329}" srcOrd="7" destOrd="0" presId="urn:microsoft.com/office/officeart/2005/8/layout/vList2"/>
    <dgm:cxn modelId="{A231AE0D-A7BB-A24E-813A-13FE72DFDDAE}" type="presParOf" srcId="{BFF36E68-7626-5F4C-97F7-86C6ADDACAE8}" destId="{751E5C9B-5309-9D4A-84F0-0D1B796F39CD}" srcOrd="8"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2.xml><?xml version="1.0" encoding="utf-8"?>
<dgm:dataModel xmlns:dgm="http://schemas.openxmlformats.org/drawingml/2006/diagram" xmlns:a="http://schemas.openxmlformats.org/drawingml/2006/main">
  <dgm:ptLst>
    <dgm:pt modelId="{3264A058-3B94-425F-B85B-72C533F7E168}" type="doc">
      <dgm:prSet loTypeId="urn:microsoft.com/office/officeart/2005/8/layout/default" loCatId="list" qsTypeId="urn:microsoft.com/office/officeart/2005/8/quickstyle/simple1" qsCatId="simple" csTypeId="urn:microsoft.com/office/officeart/2005/8/colors/colorful2" csCatId="colorful" phldr="1"/>
      <dgm:spPr/>
      <dgm:t>
        <a:bodyPr/>
        <a:lstStyle/>
        <a:p>
          <a:endParaRPr lang="en-US"/>
        </a:p>
      </dgm:t>
    </dgm:pt>
    <dgm:pt modelId="{7E617632-E1D8-49A0-9437-98E28528D10E}">
      <dgm:prSet/>
      <dgm:spPr/>
      <dgm:t>
        <a:bodyPr/>
        <a:lstStyle/>
        <a:p>
          <a:r>
            <a:rPr lang="en-US"/>
            <a:t>A missed test is a missed test within the 1 hour testing slot</a:t>
          </a:r>
        </a:p>
      </dgm:t>
    </dgm:pt>
    <dgm:pt modelId="{6973D826-C4D5-4A45-A1E4-664CD597716A}" type="parTrans" cxnId="{4AE2C9EC-7387-47A1-8856-83980DE0F422}">
      <dgm:prSet/>
      <dgm:spPr/>
      <dgm:t>
        <a:bodyPr/>
        <a:lstStyle/>
        <a:p>
          <a:endParaRPr lang="en-US"/>
        </a:p>
      </dgm:t>
    </dgm:pt>
    <dgm:pt modelId="{5976678C-F49E-4B40-817C-071F1CDF2940}" type="sibTrans" cxnId="{4AE2C9EC-7387-47A1-8856-83980DE0F422}">
      <dgm:prSet/>
      <dgm:spPr/>
      <dgm:t>
        <a:bodyPr/>
        <a:lstStyle/>
        <a:p>
          <a:endParaRPr lang="en-US"/>
        </a:p>
      </dgm:t>
    </dgm:pt>
    <dgm:pt modelId="{528EAACE-4C5C-499F-B0D7-1E0C485E68C9}">
      <dgm:prSet/>
      <dgm:spPr/>
      <dgm:t>
        <a:bodyPr/>
        <a:lstStyle/>
        <a:p>
          <a:r>
            <a:rPr lang="en-US"/>
            <a:t>You can dispute the missed test if you think you were at the place you allocated</a:t>
          </a:r>
        </a:p>
      </dgm:t>
    </dgm:pt>
    <dgm:pt modelId="{BAA52D96-1687-430E-8D82-AC8892434974}" type="parTrans" cxnId="{96A0F349-FCCD-4BE8-BF2A-70FFE16EACCD}">
      <dgm:prSet/>
      <dgm:spPr/>
      <dgm:t>
        <a:bodyPr/>
        <a:lstStyle/>
        <a:p>
          <a:endParaRPr lang="en-US"/>
        </a:p>
      </dgm:t>
    </dgm:pt>
    <dgm:pt modelId="{56D752C6-312F-4B6C-8744-D97147DE3063}" type="sibTrans" cxnId="{96A0F349-FCCD-4BE8-BF2A-70FFE16EACCD}">
      <dgm:prSet/>
      <dgm:spPr/>
      <dgm:t>
        <a:bodyPr/>
        <a:lstStyle/>
        <a:p>
          <a:endParaRPr lang="en-US"/>
        </a:p>
      </dgm:t>
    </dgm:pt>
    <dgm:pt modelId="{2D954630-D071-4608-A861-1115CC3AAE1D}">
      <dgm:prSet/>
      <dgm:spPr/>
      <dgm:t>
        <a:bodyPr/>
        <a:lstStyle/>
        <a:p>
          <a:r>
            <a:rPr lang="en-US" dirty="0"/>
            <a:t>You can ask for an administrative review if you think obligatory notification has not been done</a:t>
          </a:r>
        </a:p>
      </dgm:t>
    </dgm:pt>
    <dgm:pt modelId="{B0F42EB6-6287-4D4E-86CE-3809FA69162C}" type="parTrans" cxnId="{BF1F0E79-1074-437D-8ACD-12661CB9585A}">
      <dgm:prSet/>
      <dgm:spPr/>
      <dgm:t>
        <a:bodyPr/>
        <a:lstStyle/>
        <a:p>
          <a:endParaRPr lang="en-US"/>
        </a:p>
      </dgm:t>
    </dgm:pt>
    <dgm:pt modelId="{A04DF6F1-4849-47B4-8D1E-1DFD11CC68A1}" type="sibTrans" cxnId="{BF1F0E79-1074-437D-8ACD-12661CB9585A}">
      <dgm:prSet/>
      <dgm:spPr/>
      <dgm:t>
        <a:bodyPr/>
        <a:lstStyle/>
        <a:p>
          <a:endParaRPr lang="en-US"/>
        </a:p>
      </dgm:t>
    </dgm:pt>
    <dgm:pt modelId="{CBC10C54-BAFF-4D09-92CC-8881C429D4A5}">
      <dgm:prSet/>
      <dgm:spPr/>
      <dgm:t>
        <a:bodyPr/>
        <a:lstStyle/>
        <a:p>
          <a:pPr marL="0" marR="0" lvl="0" indent="0" defTabSz="914400" eaLnBrk="1" fontAlgn="auto" latinLnBrk="0" hangingPunct="1">
            <a:lnSpc>
              <a:spcPct val="100000"/>
            </a:lnSpc>
            <a:spcBef>
              <a:spcPts val="0"/>
            </a:spcBef>
            <a:spcAft>
              <a:spcPts val="0"/>
            </a:spcAft>
            <a:buClrTx/>
            <a:buSzTx/>
            <a:buFontTx/>
            <a:buNone/>
            <a:tabLst/>
            <a:defRPr/>
          </a:pPr>
          <a:r>
            <a:rPr lang="en-US" dirty="0"/>
            <a:t>Missed test / whereabouts failure lasts for 12 months from the date of the missed test</a:t>
          </a:r>
        </a:p>
        <a:p>
          <a:pPr marL="0" lvl="0" defTabSz="933450">
            <a:lnSpc>
              <a:spcPct val="90000"/>
            </a:lnSpc>
            <a:spcBef>
              <a:spcPct val="0"/>
            </a:spcBef>
            <a:spcAft>
              <a:spcPct val="35000"/>
            </a:spcAft>
            <a:buNone/>
          </a:pPr>
          <a:endParaRPr lang="en-US" dirty="0"/>
        </a:p>
      </dgm:t>
    </dgm:pt>
    <dgm:pt modelId="{3EDA1678-91BF-49F9-8A4C-4E7FC4E085A5}" type="parTrans" cxnId="{428456A8-B207-4D8E-83B6-CE36A2C0F141}">
      <dgm:prSet/>
      <dgm:spPr/>
      <dgm:t>
        <a:bodyPr/>
        <a:lstStyle/>
        <a:p>
          <a:endParaRPr lang="en-US"/>
        </a:p>
      </dgm:t>
    </dgm:pt>
    <dgm:pt modelId="{A8B4EDF6-A35F-4FA6-B105-926AD8D8798D}" type="sibTrans" cxnId="{428456A8-B207-4D8E-83B6-CE36A2C0F141}">
      <dgm:prSet/>
      <dgm:spPr/>
      <dgm:t>
        <a:bodyPr/>
        <a:lstStyle/>
        <a:p>
          <a:endParaRPr lang="en-US"/>
        </a:p>
      </dgm:t>
    </dgm:pt>
    <dgm:pt modelId="{50D22DE6-9EA6-4FDD-BFFE-7E5325A44B5E}">
      <dgm:prSet/>
      <dgm:spPr/>
      <dgm:t>
        <a:bodyPr/>
        <a:lstStyle/>
        <a:p>
          <a:r>
            <a:rPr lang="en-US" dirty="0"/>
            <a:t>There is no penalty for a combination of 1 or 2 missed tests/whereabouts failure in 12 months.</a:t>
          </a:r>
        </a:p>
      </dgm:t>
    </dgm:pt>
    <dgm:pt modelId="{B481E163-6F2C-46CC-8F8B-50D0DC5A41B4}" type="parTrans" cxnId="{EE7E00D5-8B4C-47B1-9C5D-79B04AB89716}">
      <dgm:prSet/>
      <dgm:spPr/>
      <dgm:t>
        <a:bodyPr/>
        <a:lstStyle/>
        <a:p>
          <a:endParaRPr lang="en-US"/>
        </a:p>
      </dgm:t>
    </dgm:pt>
    <dgm:pt modelId="{DBF0F3B5-3CCE-4160-B344-94A223F3609B}" type="sibTrans" cxnId="{EE7E00D5-8B4C-47B1-9C5D-79B04AB89716}">
      <dgm:prSet/>
      <dgm:spPr/>
      <dgm:t>
        <a:bodyPr/>
        <a:lstStyle/>
        <a:p>
          <a:endParaRPr lang="en-US"/>
        </a:p>
      </dgm:t>
    </dgm:pt>
    <dgm:pt modelId="{2E4C6388-AEB0-1344-AE1F-A8C6359EDE4A}">
      <dgm:prSet/>
      <dgm:spPr/>
      <dgm:t>
        <a:bodyPr/>
        <a:lstStyle/>
        <a:p>
          <a:r>
            <a:rPr lang="en-US" dirty="0"/>
            <a:t>A combination of 3 missed test/whereabouts failure attracts a 1 to 2 year sanction depending on the athlete's degree of fault</a:t>
          </a:r>
        </a:p>
      </dgm:t>
    </dgm:pt>
    <dgm:pt modelId="{490117DB-35EE-7C4E-9E64-8A0F059B8468}" type="parTrans" cxnId="{17B4F398-E566-F446-B86D-9783B707E6A4}">
      <dgm:prSet/>
      <dgm:spPr/>
      <dgm:t>
        <a:bodyPr/>
        <a:lstStyle/>
        <a:p>
          <a:endParaRPr lang="en-GB"/>
        </a:p>
      </dgm:t>
    </dgm:pt>
    <dgm:pt modelId="{D118C239-4165-C447-8224-DB2D1163CDF2}" type="sibTrans" cxnId="{17B4F398-E566-F446-B86D-9783B707E6A4}">
      <dgm:prSet/>
      <dgm:spPr/>
      <dgm:t>
        <a:bodyPr/>
        <a:lstStyle/>
        <a:p>
          <a:endParaRPr lang="en-GB"/>
        </a:p>
      </dgm:t>
    </dgm:pt>
    <dgm:pt modelId="{4C771E3E-9100-A844-B10A-0D0C750A4B7C}" type="pres">
      <dgm:prSet presAssocID="{3264A058-3B94-425F-B85B-72C533F7E168}" presName="diagram" presStyleCnt="0">
        <dgm:presLayoutVars>
          <dgm:dir/>
          <dgm:resizeHandles val="exact"/>
        </dgm:presLayoutVars>
      </dgm:prSet>
      <dgm:spPr/>
    </dgm:pt>
    <dgm:pt modelId="{5C92114F-9243-EC41-A450-453EC45E6A82}" type="pres">
      <dgm:prSet presAssocID="{7E617632-E1D8-49A0-9437-98E28528D10E}" presName="node" presStyleLbl="node1" presStyleIdx="0" presStyleCnt="6">
        <dgm:presLayoutVars>
          <dgm:bulletEnabled val="1"/>
        </dgm:presLayoutVars>
      </dgm:prSet>
      <dgm:spPr/>
    </dgm:pt>
    <dgm:pt modelId="{EED4529B-D65F-AF42-8E6F-6174181C2C05}" type="pres">
      <dgm:prSet presAssocID="{5976678C-F49E-4B40-817C-071F1CDF2940}" presName="sibTrans" presStyleCnt="0"/>
      <dgm:spPr/>
    </dgm:pt>
    <dgm:pt modelId="{67736345-FE7F-724C-90CF-D35EA234CA07}" type="pres">
      <dgm:prSet presAssocID="{528EAACE-4C5C-499F-B0D7-1E0C485E68C9}" presName="node" presStyleLbl="node1" presStyleIdx="1" presStyleCnt="6">
        <dgm:presLayoutVars>
          <dgm:bulletEnabled val="1"/>
        </dgm:presLayoutVars>
      </dgm:prSet>
      <dgm:spPr/>
    </dgm:pt>
    <dgm:pt modelId="{4C69B989-372B-284A-BDE4-BE9A6CCFC8F0}" type="pres">
      <dgm:prSet presAssocID="{56D752C6-312F-4B6C-8744-D97147DE3063}" presName="sibTrans" presStyleCnt="0"/>
      <dgm:spPr/>
    </dgm:pt>
    <dgm:pt modelId="{B0FBD4E6-D51B-7D42-BAF6-2BB196DB005A}" type="pres">
      <dgm:prSet presAssocID="{2D954630-D071-4608-A861-1115CC3AAE1D}" presName="node" presStyleLbl="node1" presStyleIdx="2" presStyleCnt="6">
        <dgm:presLayoutVars>
          <dgm:bulletEnabled val="1"/>
        </dgm:presLayoutVars>
      </dgm:prSet>
      <dgm:spPr/>
    </dgm:pt>
    <dgm:pt modelId="{CCBF916F-2CF3-464F-8FAF-1DD4BE691214}" type="pres">
      <dgm:prSet presAssocID="{A04DF6F1-4849-47B4-8D1E-1DFD11CC68A1}" presName="sibTrans" presStyleCnt="0"/>
      <dgm:spPr/>
    </dgm:pt>
    <dgm:pt modelId="{7449557E-7B29-614C-8CD2-5CD99F4C3BAB}" type="pres">
      <dgm:prSet presAssocID="{CBC10C54-BAFF-4D09-92CC-8881C429D4A5}" presName="node" presStyleLbl="node1" presStyleIdx="3" presStyleCnt="6">
        <dgm:presLayoutVars>
          <dgm:bulletEnabled val="1"/>
        </dgm:presLayoutVars>
      </dgm:prSet>
      <dgm:spPr/>
    </dgm:pt>
    <dgm:pt modelId="{9CE67C6F-F6A6-C44B-A213-0729A0A897A1}" type="pres">
      <dgm:prSet presAssocID="{A8B4EDF6-A35F-4FA6-B105-926AD8D8798D}" presName="sibTrans" presStyleCnt="0"/>
      <dgm:spPr/>
    </dgm:pt>
    <dgm:pt modelId="{61AA4F6E-F307-B547-9BE0-2AFF14A152A7}" type="pres">
      <dgm:prSet presAssocID="{50D22DE6-9EA6-4FDD-BFFE-7E5325A44B5E}" presName="node" presStyleLbl="node1" presStyleIdx="4" presStyleCnt="6">
        <dgm:presLayoutVars>
          <dgm:bulletEnabled val="1"/>
        </dgm:presLayoutVars>
      </dgm:prSet>
      <dgm:spPr/>
    </dgm:pt>
    <dgm:pt modelId="{FBD8BD04-6904-9D40-B368-79E7EEE99EE2}" type="pres">
      <dgm:prSet presAssocID="{DBF0F3B5-3CCE-4160-B344-94A223F3609B}" presName="sibTrans" presStyleCnt="0"/>
      <dgm:spPr/>
    </dgm:pt>
    <dgm:pt modelId="{14FC7D3F-B185-DE43-A2A3-AA81F671FDBF}" type="pres">
      <dgm:prSet presAssocID="{2E4C6388-AEB0-1344-AE1F-A8C6359EDE4A}" presName="node" presStyleLbl="node1" presStyleIdx="5" presStyleCnt="6">
        <dgm:presLayoutVars>
          <dgm:bulletEnabled val="1"/>
        </dgm:presLayoutVars>
      </dgm:prSet>
      <dgm:spPr/>
    </dgm:pt>
  </dgm:ptLst>
  <dgm:cxnLst>
    <dgm:cxn modelId="{9F042D12-0938-4D41-BAF3-AEA9E81C130C}" type="presOf" srcId="{2E4C6388-AEB0-1344-AE1F-A8C6359EDE4A}" destId="{14FC7D3F-B185-DE43-A2A3-AA81F671FDBF}" srcOrd="0" destOrd="0" presId="urn:microsoft.com/office/officeart/2005/8/layout/default"/>
    <dgm:cxn modelId="{0FB6F623-7EDA-6244-8A29-D2D91B1F61B5}" type="presOf" srcId="{528EAACE-4C5C-499F-B0D7-1E0C485E68C9}" destId="{67736345-FE7F-724C-90CF-D35EA234CA07}" srcOrd="0" destOrd="0" presId="urn:microsoft.com/office/officeart/2005/8/layout/default"/>
    <dgm:cxn modelId="{72FEA238-A513-3245-AAFB-1F703522D3AF}" type="presOf" srcId="{2D954630-D071-4608-A861-1115CC3AAE1D}" destId="{B0FBD4E6-D51B-7D42-BAF6-2BB196DB005A}" srcOrd="0" destOrd="0" presId="urn:microsoft.com/office/officeart/2005/8/layout/default"/>
    <dgm:cxn modelId="{96A0F349-FCCD-4BE8-BF2A-70FFE16EACCD}" srcId="{3264A058-3B94-425F-B85B-72C533F7E168}" destId="{528EAACE-4C5C-499F-B0D7-1E0C485E68C9}" srcOrd="1" destOrd="0" parTransId="{BAA52D96-1687-430E-8D82-AC8892434974}" sibTransId="{56D752C6-312F-4B6C-8744-D97147DE3063}"/>
    <dgm:cxn modelId="{C97F2562-7B95-614E-BFB0-F843BC7E7400}" type="presOf" srcId="{CBC10C54-BAFF-4D09-92CC-8881C429D4A5}" destId="{7449557E-7B29-614C-8CD2-5CD99F4C3BAB}" srcOrd="0" destOrd="0" presId="urn:microsoft.com/office/officeart/2005/8/layout/default"/>
    <dgm:cxn modelId="{1B9DEC72-BD9F-A642-9E0C-6EE72C7F238D}" type="presOf" srcId="{50D22DE6-9EA6-4FDD-BFFE-7E5325A44B5E}" destId="{61AA4F6E-F307-B547-9BE0-2AFF14A152A7}" srcOrd="0" destOrd="0" presId="urn:microsoft.com/office/officeart/2005/8/layout/default"/>
    <dgm:cxn modelId="{BF1F0E79-1074-437D-8ACD-12661CB9585A}" srcId="{3264A058-3B94-425F-B85B-72C533F7E168}" destId="{2D954630-D071-4608-A861-1115CC3AAE1D}" srcOrd="2" destOrd="0" parTransId="{B0F42EB6-6287-4D4E-86CE-3809FA69162C}" sibTransId="{A04DF6F1-4849-47B4-8D1E-1DFD11CC68A1}"/>
    <dgm:cxn modelId="{17B4F398-E566-F446-B86D-9783B707E6A4}" srcId="{3264A058-3B94-425F-B85B-72C533F7E168}" destId="{2E4C6388-AEB0-1344-AE1F-A8C6359EDE4A}" srcOrd="5" destOrd="0" parTransId="{490117DB-35EE-7C4E-9E64-8A0F059B8468}" sibTransId="{D118C239-4165-C447-8224-DB2D1163CDF2}"/>
    <dgm:cxn modelId="{428456A8-B207-4D8E-83B6-CE36A2C0F141}" srcId="{3264A058-3B94-425F-B85B-72C533F7E168}" destId="{CBC10C54-BAFF-4D09-92CC-8881C429D4A5}" srcOrd="3" destOrd="0" parTransId="{3EDA1678-91BF-49F9-8A4C-4E7FC4E085A5}" sibTransId="{A8B4EDF6-A35F-4FA6-B105-926AD8D8798D}"/>
    <dgm:cxn modelId="{EE7E00D5-8B4C-47B1-9C5D-79B04AB89716}" srcId="{3264A058-3B94-425F-B85B-72C533F7E168}" destId="{50D22DE6-9EA6-4FDD-BFFE-7E5325A44B5E}" srcOrd="4" destOrd="0" parTransId="{B481E163-6F2C-46CC-8F8B-50D0DC5A41B4}" sibTransId="{DBF0F3B5-3CCE-4160-B344-94A223F3609B}"/>
    <dgm:cxn modelId="{0C43E8E2-F5E2-3945-93BA-5AEDA865B581}" type="presOf" srcId="{3264A058-3B94-425F-B85B-72C533F7E168}" destId="{4C771E3E-9100-A844-B10A-0D0C750A4B7C}" srcOrd="0" destOrd="0" presId="urn:microsoft.com/office/officeart/2005/8/layout/default"/>
    <dgm:cxn modelId="{4AE2C9EC-7387-47A1-8856-83980DE0F422}" srcId="{3264A058-3B94-425F-B85B-72C533F7E168}" destId="{7E617632-E1D8-49A0-9437-98E28528D10E}" srcOrd="0" destOrd="0" parTransId="{6973D826-C4D5-4A45-A1E4-664CD597716A}" sibTransId="{5976678C-F49E-4B40-817C-071F1CDF2940}"/>
    <dgm:cxn modelId="{52E96FFD-BE5D-7C4C-80E6-5A623C3FB1F2}" type="presOf" srcId="{7E617632-E1D8-49A0-9437-98E28528D10E}" destId="{5C92114F-9243-EC41-A450-453EC45E6A82}" srcOrd="0" destOrd="0" presId="urn:microsoft.com/office/officeart/2005/8/layout/default"/>
    <dgm:cxn modelId="{3EC9DFF8-DD35-E741-A508-4C0FD65B65D0}" type="presParOf" srcId="{4C771E3E-9100-A844-B10A-0D0C750A4B7C}" destId="{5C92114F-9243-EC41-A450-453EC45E6A82}" srcOrd="0" destOrd="0" presId="urn:microsoft.com/office/officeart/2005/8/layout/default"/>
    <dgm:cxn modelId="{E8366F62-EB34-E74C-A4FD-5129F43302E5}" type="presParOf" srcId="{4C771E3E-9100-A844-B10A-0D0C750A4B7C}" destId="{EED4529B-D65F-AF42-8E6F-6174181C2C05}" srcOrd="1" destOrd="0" presId="urn:microsoft.com/office/officeart/2005/8/layout/default"/>
    <dgm:cxn modelId="{4499A511-C963-1E44-89E2-A4A4D91792C6}" type="presParOf" srcId="{4C771E3E-9100-A844-B10A-0D0C750A4B7C}" destId="{67736345-FE7F-724C-90CF-D35EA234CA07}" srcOrd="2" destOrd="0" presId="urn:microsoft.com/office/officeart/2005/8/layout/default"/>
    <dgm:cxn modelId="{0D184380-23F8-6D40-A9F0-C39F143DFC61}" type="presParOf" srcId="{4C771E3E-9100-A844-B10A-0D0C750A4B7C}" destId="{4C69B989-372B-284A-BDE4-BE9A6CCFC8F0}" srcOrd="3" destOrd="0" presId="urn:microsoft.com/office/officeart/2005/8/layout/default"/>
    <dgm:cxn modelId="{223D58A1-1B69-8B47-BE50-A35948CDA052}" type="presParOf" srcId="{4C771E3E-9100-A844-B10A-0D0C750A4B7C}" destId="{B0FBD4E6-D51B-7D42-BAF6-2BB196DB005A}" srcOrd="4" destOrd="0" presId="urn:microsoft.com/office/officeart/2005/8/layout/default"/>
    <dgm:cxn modelId="{ED0760A0-C1AB-6B42-9676-925BDB8AC60B}" type="presParOf" srcId="{4C771E3E-9100-A844-B10A-0D0C750A4B7C}" destId="{CCBF916F-2CF3-464F-8FAF-1DD4BE691214}" srcOrd="5" destOrd="0" presId="urn:microsoft.com/office/officeart/2005/8/layout/default"/>
    <dgm:cxn modelId="{894D5D21-B1C6-A444-8E1E-6E6AECB8F76D}" type="presParOf" srcId="{4C771E3E-9100-A844-B10A-0D0C750A4B7C}" destId="{7449557E-7B29-614C-8CD2-5CD99F4C3BAB}" srcOrd="6" destOrd="0" presId="urn:microsoft.com/office/officeart/2005/8/layout/default"/>
    <dgm:cxn modelId="{D9EC9EE4-2416-DC44-BB68-DE14C293F430}" type="presParOf" srcId="{4C771E3E-9100-A844-B10A-0D0C750A4B7C}" destId="{9CE67C6F-F6A6-C44B-A213-0729A0A897A1}" srcOrd="7" destOrd="0" presId="urn:microsoft.com/office/officeart/2005/8/layout/default"/>
    <dgm:cxn modelId="{F63B0656-974B-2A42-BEC0-30361F3447D0}" type="presParOf" srcId="{4C771E3E-9100-A844-B10A-0D0C750A4B7C}" destId="{61AA4F6E-F307-B547-9BE0-2AFF14A152A7}" srcOrd="8" destOrd="0" presId="urn:microsoft.com/office/officeart/2005/8/layout/default"/>
    <dgm:cxn modelId="{C89B4FC1-A669-514C-9940-074CD650F260}" type="presParOf" srcId="{4C771E3E-9100-A844-B10A-0D0C750A4B7C}" destId="{FBD8BD04-6904-9D40-B368-79E7EEE99EE2}" srcOrd="9" destOrd="0" presId="urn:microsoft.com/office/officeart/2005/8/layout/default"/>
    <dgm:cxn modelId="{41B6EA73-AE23-5B4C-BC74-E301AF4BCAC2}" type="presParOf" srcId="{4C771E3E-9100-A844-B10A-0D0C750A4B7C}" destId="{14FC7D3F-B185-DE43-A2A3-AA81F671FDBF}" srcOrd="10" destOrd="0" presId="urn:microsoft.com/office/officeart/2005/8/layout/default"/>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13.xml><?xml version="1.0" encoding="utf-8"?>
<dgm:dataModel xmlns:dgm="http://schemas.openxmlformats.org/drawingml/2006/diagram" xmlns:a="http://schemas.openxmlformats.org/drawingml/2006/main">
  <dgm:ptLst>
    <dgm:pt modelId="{2C900CFB-E82D-4677-98B1-7CB1F88B7C4D}" type="doc">
      <dgm:prSet loTypeId="urn:microsoft.com/office/officeart/2016/7/layout/VerticalSolidActionList" loCatId="List" qsTypeId="urn:microsoft.com/office/officeart/2005/8/quickstyle/simple2" qsCatId="simple" csTypeId="urn:microsoft.com/office/officeart/2005/8/colors/colorful2" csCatId="colorful" phldr="1"/>
      <dgm:spPr/>
      <dgm:t>
        <a:bodyPr/>
        <a:lstStyle/>
        <a:p>
          <a:endParaRPr lang="en-US"/>
        </a:p>
      </dgm:t>
    </dgm:pt>
    <dgm:pt modelId="{14455002-1733-4B49-9137-BE75ED5A3714}">
      <dgm:prSet/>
      <dgm:spPr/>
      <dgm:t>
        <a:bodyPr/>
        <a:lstStyle/>
        <a:p>
          <a:r>
            <a:rPr lang="en-US"/>
            <a:t>Ask</a:t>
          </a:r>
        </a:p>
      </dgm:t>
    </dgm:pt>
    <dgm:pt modelId="{B26830BD-01C2-47DD-806D-018833A23816}" type="parTrans" cxnId="{0921AB04-DBB0-4DA3-8828-5C1453C4DC64}">
      <dgm:prSet/>
      <dgm:spPr/>
      <dgm:t>
        <a:bodyPr/>
        <a:lstStyle/>
        <a:p>
          <a:endParaRPr lang="en-US"/>
        </a:p>
      </dgm:t>
    </dgm:pt>
    <dgm:pt modelId="{C9E6DCA6-2DA8-4DB0-ABFE-84FE1660A29C}" type="sibTrans" cxnId="{0921AB04-DBB0-4DA3-8828-5C1453C4DC64}">
      <dgm:prSet/>
      <dgm:spPr/>
      <dgm:t>
        <a:bodyPr/>
        <a:lstStyle/>
        <a:p>
          <a:endParaRPr lang="en-US"/>
        </a:p>
      </dgm:t>
    </dgm:pt>
    <dgm:pt modelId="{54541CF7-5593-4409-8C4F-05EBC24B5483}">
      <dgm:prSet/>
      <dgm:spPr/>
      <dgm:t>
        <a:bodyPr/>
        <a:lstStyle/>
        <a:p>
          <a:r>
            <a:rPr lang="en-US"/>
            <a:t>Ask the DCO from photo ID and letter of authority to test you</a:t>
          </a:r>
        </a:p>
      </dgm:t>
    </dgm:pt>
    <dgm:pt modelId="{CCFFCE47-801B-441B-93C8-74A704B6F4A8}" type="parTrans" cxnId="{F9DA05E2-BA52-4DDA-8D0E-B2C7C6F41311}">
      <dgm:prSet/>
      <dgm:spPr/>
      <dgm:t>
        <a:bodyPr/>
        <a:lstStyle/>
        <a:p>
          <a:endParaRPr lang="en-US"/>
        </a:p>
      </dgm:t>
    </dgm:pt>
    <dgm:pt modelId="{081B7D0A-264F-4EC8-8071-ACD52052DC7B}" type="sibTrans" cxnId="{F9DA05E2-BA52-4DDA-8D0E-B2C7C6F41311}">
      <dgm:prSet/>
      <dgm:spPr/>
      <dgm:t>
        <a:bodyPr/>
        <a:lstStyle/>
        <a:p>
          <a:endParaRPr lang="en-US"/>
        </a:p>
      </dgm:t>
    </dgm:pt>
    <dgm:pt modelId="{D924D717-E6EE-47C8-8C41-0463EE24E2EB}">
      <dgm:prSet/>
      <dgm:spPr/>
      <dgm:t>
        <a:bodyPr/>
        <a:lstStyle/>
        <a:p>
          <a:r>
            <a:rPr lang="en-US"/>
            <a:t>Request</a:t>
          </a:r>
        </a:p>
      </dgm:t>
    </dgm:pt>
    <dgm:pt modelId="{5FCE1DA4-4D40-4E9D-86E4-3A250E5E3D45}" type="parTrans" cxnId="{7C250C11-82AB-42EB-9A17-6B8C236739AE}">
      <dgm:prSet/>
      <dgm:spPr/>
      <dgm:t>
        <a:bodyPr/>
        <a:lstStyle/>
        <a:p>
          <a:endParaRPr lang="en-US"/>
        </a:p>
      </dgm:t>
    </dgm:pt>
    <dgm:pt modelId="{25407353-DF1D-45D2-A0C2-6552D230BD5F}" type="sibTrans" cxnId="{7C250C11-82AB-42EB-9A17-6B8C236739AE}">
      <dgm:prSet/>
      <dgm:spPr/>
      <dgm:t>
        <a:bodyPr/>
        <a:lstStyle/>
        <a:p>
          <a:endParaRPr lang="en-US"/>
        </a:p>
      </dgm:t>
    </dgm:pt>
    <dgm:pt modelId="{ACA62232-581B-4065-9772-BAE248D6C064}">
      <dgm:prSet/>
      <dgm:spPr/>
      <dgm:t>
        <a:bodyPr/>
        <a:lstStyle/>
        <a:p>
          <a:r>
            <a:rPr lang="en-US"/>
            <a:t>You can request a representative and you must find a representative if you are under 18</a:t>
          </a:r>
        </a:p>
      </dgm:t>
    </dgm:pt>
    <dgm:pt modelId="{232DB5F6-11D6-412F-AE6A-059702DB017B}" type="parTrans" cxnId="{29637588-70D8-4F28-A1E6-AF038EF415D7}">
      <dgm:prSet/>
      <dgm:spPr/>
      <dgm:t>
        <a:bodyPr/>
        <a:lstStyle/>
        <a:p>
          <a:endParaRPr lang="en-US"/>
        </a:p>
      </dgm:t>
    </dgm:pt>
    <dgm:pt modelId="{61F1C45D-1CB4-4695-A65B-3FC89B4569CA}" type="sibTrans" cxnId="{29637588-70D8-4F28-A1E6-AF038EF415D7}">
      <dgm:prSet/>
      <dgm:spPr/>
      <dgm:t>
        <a:bodyPr/>
        <a:lstStyle/>
        <a:p>
          <a:endParaRPr lang="en-US"/>
        </a:p>
      </dgm:t>
    </dgm:pt>
    <dgm:pt modelId="{0F87C618-D109-4805-84E3-1E8B2292E4F4}">
      <dgm:prSet/>
      <dgm:spPr/>
      <dgm:t>
        <a:bodyPr/>
        <a:lstStyle/>
        <a:p>
          <a:r>
            <a:rPr lang="en-US"/>
            <a:t>Stay</a:t>
          </a:r>
        </a:p>
      </dgm:t>
    </dgm:pt>
    <dgm:pt modelId="{493E0AB7-2AAF-4CF6-8DB9-3BE3DA8401B6}" type="parTrans" cxnId="{D51487F5-8831-4F1A-9493-DEE098560FE7}">
      <dgm:prSet/>
      <dgm:spPr/>
      <dgm:t>
        <a:bodyPr/>
        <a:lstStyle/>
        <a:p>
          <a:endParaRPr lang="en-US"/>
        </a:p>
      </dgm:t>
    </dgm:pt>
    <dgm:pt modelId="{88B5FA36-F3F6-40CA-9C77-03A5B71CD08B}" type="sibTrans" cxnId="{D51487F5-8831-4F1A-9493-DEE098560FE7}">
      <dgm:prSet/>
      <dgm:spPr/>
      <dgm:t>
        <a:bodyPr/>
        <a:lstStyle/>
        <a:p>
          <a:endParaRPr lang="en-US"/>
        </a:p>
      </dgm:t>
    </dgm:pt>
    <dgm:pt modelId="{68FCE417-8D12-41DA-8B7B-CDA3D650FCEC}">
      <dgm:prSet/>
      <dgm:spPr/>
      <dgm:t>
        <a:bodyPr/>
        <a:lstStyle/>
        <a:p>
          <a:r>
            <a:rPr lang="en-US" dirty="0"/>
            <a:t>You must stay with the chaperone or DCO between notification and completion of the test</a:t>
          </a:r>
        </a:p>
      </dgm:t>
    </dgm:pt>
    <dgm:pt modelId="{7E1CCE15-3C07-4D1E-A50C-40C585FC88F4}" type="parTrans" cxnId="{5C843617-8A1A-4606-A738-EE217BE5DFF8}">
      <dgm:prSet/>
      <dgm:spPr/>
      <dgm:t>
        <a:bodyPr/>
        <a:lstStyle/>
        <a:p>
          <a:endParaRPr lang="en-US"/>
        </a:p>
      </dgm:t>
    </dgm:pt>
    <dgm:pt modelId="{B7F3EE13-CBB2-4527-9569-F000CD1BFA51}" type="sibTrans" cxnId="{5C843617-8A1A-4606-A738-EE217BE5DFF8}">
      <dgm:prSet/>
      <dgm:spPr/>
      <dgm:t>
        <a:bodyPr/>
        <a:lstStyle/>
        <a:p>
          <a:endParaRPr lang="en-US"/>
        </a:p>
      </dgm:t>
    </dgm:pt>
    <dgm:pt modelId="{1FF8CAD5-BB4C-4061-A7C5-0DAD2FC81915}">
      <dgm:prSet/>
      <dgm:spPr/>
      <dgm:t>
        <a:bodyPr/>
        <a:lstStyle/>
        <a:p>
          <a:r>
            <a:rPr lang="en-US"/>
            <a:t>Be</a:t>
          </a:r>
        </a:p>
      </dgm:t>
    </dgm:pt>
    <dgm:pt modelId="{E1123190-4848-4E85-81F0-FFB7E6ABD3D6}" type="parTrans" cxnId="{21233EF6-E418-4E15-BC9A-D5468111317C}">
      <dgm:prSet/>
      <dgm:spPr/>
      <dgm:t>
        <a:bodyPr/>
        <a:lstStyle/>
        <a:p>
          <a:endParaRPr lang="en-US"/>
        </a:p>
      </dgm:t>
    </dgm:pt>
    <dgm:pt modelId="{2ADC8556-393E-4FA5-B75C-FF72E4426213}" type="sibTrans" cxnId="{21233EF6-E418-4E15-BC9A-D5468111317C}">
      <dgm:prSet/>
      <dgm:spPr/>
      <dgm:t>
        <a:bodyPr/>
        <a:lstStyle/>
        <a:p>
          <a:endParaRPr lang="en-US"/>
        </a:p>
      </dgm:t>
    </dgm:pt>
    <dgm:pt modelId="{04823AB7-0C13-4965-8E8D-E9C2CAD6F3A9}">
      <dgm:prSet/>
      <dgm:spPr/>
      <dgm:t>
        <a:bodyPr/>
        <a:lstStyle/>
        <a:p>
          <a:r>
            <a:rPr lang="en-US"/>
            <a:t>The test must be completed after notification</a:t>
          </a:r>
        </a:p>
      </dgm:t>
    </dgm:pt>
    <dgm:pt modelId="{3F23C014-6C9D-4A4B-8A51-2946A6C2DDAD}" type="parTrans" cxnId="{65F65254-4E2B-4742-A29A-9A3C1CC9911E}">
      <dgm:prSet/>
      <dgm:spPr/>
      <dgm:t>
        <a:bodyPr/>
        <a:lstStyle/>
        <a:p>
          <a:endParaRPr lang="en-US"/>
        </a:p>
      </dgm:t>
    </dgm:pt>
    <dgm:pt modelId="{BF34F277-D1F4-4E72-92D0-401127A92440}" type="sibTrans" cxnId="{65F65254-4E2B-4742-A29A-9A3C1CC9911E}">
      <dgm:prSet/>
      <dgm:spPr/>
      <dgm:t>
        <a:bodyPr/>
        <a:lstStyle/>
        <a:p>
          <a:endParaRPr lang="en-US"/>
        </a:p>
      </dgm:t>
    </dgm:pt>
    <dgm:pt modelId="{531B3C73-DB86-46B0-A75E-579411B82F37}">
      <dgm:prSet/>
      <dgm:spPr/>
      <dgm:t>
        <a:bodyPr/>
        <a:lstStyle/>
        <a:p>
          <a:r>
            <a:rPr lang="en-US"/>
            <a:t>Sign</a:t>
          </a:r>
        </a:p>
      </dgm:t>
    </dgm:pt>
    <dgm:pt modelId="{1740A370-E8C6-4227-9293-C02A7A0F78B9}" type="parTrans" cxnId="{2A221C8C-3FDC-4B94-A31F-639FA2823D32}">
      <dgm:prSet/>
      <dgm:spPr/>
      <dgm:t>
        <a:bodyPr/>
        <a:lstStyle/>
        <a:p>
          <a:endParaRPr lang="en-US"/>
        </a:p>
      </dgm:t>
    </dgm:pt>
    <dgm:pt modelId="{00506A7C-1652-4D0C-A4F8-19C773638A76}" type="sibTrans" cxnId="{2A221C8C-3FDC-4B94-A31F-639FA2823D32}">
      <dgm:prSet/>
      <dgm:spPr/>
      <dgm:t>
        <a:bodyPr/>
        <a:lstStyle/>
        <a:p>
          <a:endParaRPr lang="en-US"/>
        </a:p>
      </dgm:t>
    </dgm:pt>
    <dgm:pt modelId="{3A1F6CD3-171A-45B9-B7FF-0CB3D2F1F9CC}">
      <dgm:prSet/>
      <dgm:spPr/>
      <dgm:t>
        <a:bodyPr/>
        <a:lstStyle/>
        <a:p>
          <a:r>
            <a:rPr lang="en-US" dirty="0"/>
            <a:t>You must sign all appropriate forms</a:t>
          </a:r>
        </a:p>
      </dgm:t>
    </dgm:pt>
    <dgm:pt modelId="{995BAC3B-7199-4E5B-ACBA-1301DC78DBAE}" type="parTrans" cxnId="{E52B3D61-EB6A-4CD2-8E3C-80F93CFA3872}">
      <dgm:prSet/>
      <dgm:spPr/>
      <dgm:t>
        <a:bodyPr/>
        <a:lstStyle/>
        <a:p>
          <a:endParaRPr lang="en-US"/>
        </a:p>
      </dgm:t>
    </dgm:pt>
    <dgm:pt modelId="{1E1280CA-72EB-4B43-91C0-31A44F292C6A}" type="sibTrans" cxnId="{E52B3D61-EB6A-4CD2-8E3C-80F93CFA3872}">
      <dgm:prSet/>
      <dgm:spPr/>
      <dgm:t>
        <a:bodyPr/>
        <a:lstStyle/>
        <a:p>
          <a:endParaRPr lang="en-US"/>
        </a:p>
      </dgm:t>
    </dgm:pt>
    <dgm:pt modelId="{C80C2A29-22A3-4B4C-820A-DEB02F0E8E6C}" type="pres">
      <dgm:prSet presAssocID="{2C900CFB-E82D-4677-98B1-7CB1F88B7C4D}" presName="Name0" presStyleCnt="0">
        <dgm:presLayoutVars>
          <dgm:dir/>
          <dgm:animLvl val="lvl"/>
          <dgm:resizeHandles val="exact"/>
        </dgm:presLayoutVars>
      </dgm:prSet>
      <dgm:spPr/>
    </dgm:pt>
    <dgm:pt modelId="{045BFE52-EBE5-9C48-B03A-2678C659CA66}" type="pres">
      <dgm:prSet presAssocID="{14455002-1733-4B49-9137-BE75ED5A3714}" presName="linNode" presStyleCnt="0"/>
      <dgm:spPr/>
    </dgm:pt>
    <dgm:pt modelId="{9AAA1D95-2881-4B44-9944-6EC1DCE9FADB}" type="pres">
      <dgm:prSet presAssocID="{14455002-1733-4B49-9137-BE75ED5A3714}" presName="parentText" presStyleLbl="alignNode1" presStyleIdx="0" presStyleCnt="5">
        <dgm:presLayoutVars>
          <dgm:chMax val="1"/>
          <dgm:bulletEnabled/>
        </dgm:presLayoutVars>
      </dgm:prSet>
      <dgm:spPr/>
    </dgm:pt>
    <dgm:pt modelId="{0470CB26-B2F1-1841-A92C-C845F85464E2}" type="pres">
      <dgm:prSet presAssocID="{14455002-1733-4B49-9137-BE75ED5A3714}" presName="descendantText" presStyleLbl="alignAccFollowNode1" presStyleIdx="0" presStyleCnt="5">
        <dgm:presLayoutVars>
          <dgm:bulletEnabled/>
        </dgm:presLayoutVars>
      </dgm:prSet>
      <dgm:spPr/>
    </dgm:pt>
    <dgm:pt modelId="{D9535EA7-8D5A-A743-ACFF-C45F388F98B3}" type="pres">
      <dgm:prSet presAssocID="{C9E6DCA6-2DA8-4DB0-ABFE-84FE1660A29C}" presName="sp" presStyleCnt="0"/>
      <dgm:spPr/>
    </dgm:pt>
    <dgm:pt modelId="{6558BD1A-B5F7-1248-A18F-30C1BFDE8604}" type="pres">
      <dgm:prSet presAssocID="{D924D717-E6EE-47C8-8C41-0463EE24E2EB}" presName="linNode" presStyleCnt="0"/>
      <dgm:spPr/>
    </dgm:pt>
    <dgm:pt modelId="{76097469-0B7E-BC4E-98A6-77799D17277D}" type="pres">
      <dgm:prSet presAssocID="{D924D717-E6EE-47C8-8C41-0463EE24E2EB}" presName="parentText" presStyleLbl="alignNode1" presStyleIdx="1" presStyleCnt="5">
        <dgm:presLayoutVars>
          <dgm:chMax val="1"/>
          <dgm:bulletEnabled/>
        </dgm:presLayoutVars>
      </dgm:prSet>
      <dgm:spPr/>
    </dgm:pt>
    <dgm:pt modelId="{7A924040-4EE0-8548-A239-39CC9CCC9FFE}" type="pres">
      <dgm:prSet presAssocID="{D924D717-E6EE-47C8-8C41-0463EE24E2EB}" presName="descendantText" presStyleLbl="alignAccFollowNode1" presStyleIdx="1" presStyleCnt="5">
        <dgm:presLayoutVars>
          <dgm:bulletEnabled/>
        </dgm:presLayoutVars>
      </dgm:prSet>
      <dgm:spPr/>
    </dgm:pt>
    <dgm:pt modelId="{C929249F-7DB8-E44F-A764-9669030B7C62}" type="pres">
      <dgm:prSet presAssocID="{25407353-DF1D-45D2-A0C2-6552D230BD5F}" presName="sp" presStyleCnt="0"/>
      <dgm:spPr/>
    </dgm:pt>
    <dgm:pt modelId="{B082BD76-FA8D-6043-B56F-5FAD2B575AB8}" type="pres">
      <dgm:prSet presAssocID="{0F87C618-D109-4805-84E3-1E8B2292E4F4}" presName="linNode" presStyleCnt="0"/>
      <dgm:spPr/>
    </dgm:pt>
    <dgm:pt modelId="{4C9CDE23-A387-D64A-AE22-105EB5A62E95}" type="pres">
      <dgm:prSet presAssocID="{0F87C618-D109-4805-84E3-1E8B2292E4F4}" presName="parentText" presStyleLbl="alignNode1" presStyleIdx="2" presStyleCnt="5">
        <dgm:presLayoutVars>
          <dgm:chMax val="1"/>
          <dgm:bulletEnabled/>
        </dgm:presLayoutVars>
      </dgm:prSet>
      <dgm:spPr/>
    </dgm:pt>
    <dgm:pt modelId="{F1935765-4D6F-0F42-BC0C-D8CBE7E11F67}" type="pres">
      <dgm:prSet presAssocID="{0F87C618-D109-4805-84E3-1E8B2292E4F4}" presName="descendantText" presStyleLbl="alignAccFollowNode1" presStyleIdx="2" presStyleCnt="5">
        <dgm:presLayoutVars>
          <dgm:bulletEnabled/>
        </dgm:presLayoutVars>
      </dgm:prSet>
      <dgm:spPr/>
    </dgm:pt>
    <dgm:pt modelId="{7A305459-C669-A847-8364-E9F344EAF0B3}" type="pres">
      <dgm:prSet presAssocID="{88B5FA36-F3F6-40CA-9C77-03A5B71CD08B}" presName="sp" presStyleCnt="0"/>
      <dgm:spPr/>
    </dgm:pt>
    <dgm:pt modelId="{CB4FCCE7-0F8B-724E-BBA9-EF062B0062FD}" type="pres">
      <dgm:prSet presAssocID="{1FF8CAD5-BB4C-4061-A7C5-0DAD2FC81915}" presName="linNode" presStyleCnt="0"/>
      <dgm:spPr/>
    </dgm:pt>
    <dgm:pt modelId="{6922E1AC-06F2-0A4F-8FD5-7372056BA781}" type="pres">
      <dgm:prSet presAssocID="{1FF8CAD5-BB4C-4061-A7C5-0DAD2FC81915}" presName="parentText" presStyleLbl="alignNode1" presStyleIdx="3" presStyleCnt="5">
        <dgm:presLayoutVars>
          <dgm:chMax val="1"/>
          <dgm:bulletEnabled/>
        </dgm:presLayoutVars>
      </dgm:prSet>
      <dgm:spPr/>
    </dgm:pt>
    <dgm:pt modelId="{EDB8E62A-3942-D545-AFA9-3F9C8A265DA5}" type="pres">
      <dgm:prSet presAssocID="{1FF8CAD5-BB4C-4061-A7C5-0DAD2FC81915}" presName="descendantText" presStyleLbl="alignAccFollowNode1" presStyleIdx="3" presStyleCnt="5">
        <dgm:presLayoutVars>
          <dgm:bulletEnabled/>
        </dgm:presLayoutVars>
      </dgm:prSet>
      <dgm:spPr/>
    </dgm:pt>
    <dgm:pt modelId="{B07B7107-CE69-0E40-94DB-D41E8C40D402}" type="pres">
      <dgm:prSet presAssocID="{2ADC8556-393E-4FA5-B75C-FF72E4426213}" presName="sp" presStyleCnt="0"/>
      <dgm:spPr/>
    </dgm:pt>
    <dgm:pt modelId="{BDAD65FE-A103-4946-8361-E15B974C13E5}" type="pres">
      <dgm:prSet presAssocID="{531B3C73-DB86-46B0-A75E-579411B82F37}" presName="linNode" presStyleCnt="0"/>
      <dgm:spPr/>
    </dgm:pt>
    <dgm:pt modelId="{34CBB65B-0161-7142-B1F6-7AF60D680A4D}" type="pres">
      <dgm:prSet presAssocID="{531B3C73-DB86-46B0-A75E-579411B82F37}" presName="parentText" presStyleLbl="alignNode1" presStyleIdx="4" presStyleCnt="5">
        <dgm:presLayoutVars>
          <dgm:chMax val="1"/>
          <dgm:bulletEnabled/>
        </dgm:presLayoutVars>
      </dgm:prSet>
      <dgm:spPr/>
    </dgm:pt>
    <dgm:pt modelId="{87343066-9A6E-D94B-B573-C1A046238157}" type="pres">
      <dgm:prSet presAssocID="{531B3C73-DB86-46B0-A75E-579411B82F37}" presName="descendantText" presStyleLbl="alignAccFollowNode1" presStyleIdx="4" presStyleCnt="5">
        <dgm:presLayoutVars>
          <dgm:bulletEnabled/>
        </dgm:presLayoutVars>
      </dgm:prSet>
      <dgm:spPr/>
    </dgm:pt>
  </dgm:ptLst>
  <dgm:cxnLst>
    <dgm:cxn modelId="{0921AB04-DBB0-4DA3-8828-5C1453C4DC64}" srcId="{2C900CFB-E82D-4677-98B1-7CB1F88B7C4D}" destId="{14455002-1733-4B49-9137-BE75ED5A3714}" srcOrd="0" destOrd="0" parTransId="{B26830BD-01C2-47DD-806D-018833A23816}" sibTransId="{C9E6DCA6-2DA8-4DB0-ABFE-84FE1660A29C}"/>
    <dgm:cxn modelId="{78195B0F-5C49-F24F-9E34-836F0013C54D}" type="presOf" srcId="{68FCE417-8D12-41DA-8B7B-CDA3D650FCEC}" destId="{F1935765-4D6F-0F42-BC0C-D8CBE7E11F67}" srcOrd="0" destOrd="0" presId="urn:microsoft.com/office/officeart/2016/7/layout/VerticalSolidActionList"/>
    <dgm:cxn modelId="{7C250C11-82AB-42EB-9A17-6B8C236739AE}" srcId="{2C900CFB-E82D-4677-98B1-7CB1F88B7C4D}" destId="{D924D717-E6EE-47C8-8C41-0463EE24E2EB}" srcOrd="1" destOrd="0" parTransId="{5FCE1DA4-4D40-4E9D-86E4-3A250E5E3D45}" sibTransId="{25407353-DF1D-45D2-A0C2-6552D230BD5F}"/>
    <dgm:cxn modelId="{5C843617-8A1A-4606-A738-EE217BE5DFF8}" srcId="{0F87C618-D109-4805-84E3-1E8B2292E4F4}" destId="{68FCE417-8D12-41DA-8B7B-CDA3D650FCEC}" srcOrd="0" destOrd="0" parTransId="{7E1CCE15-3C07-4D1E-A50C-40C585FC88F4}" sibTransId="{B7F3EE13-CBB2-4527-9569-F000CD1BFA51}"/>
    <dgm:cxn modelId="{CA023121-4947-8C47-91AB-0FA2F0105744}" type="presOf" srcId="{54541CF7-5593-4409-8C4F-05EBC24B5483}" destId="{0470CB26-B2F1-1841-A92C-C845F85464E2}" srcOrd="0" destOrd="0" presId="urn:microsoft.com/office/officeart/2016/7/layout/VerticalSolidActionList"/>
    <dgm:cxn modelId="{2C8BA93F-37D7-ED46-8A1C-DD1DE1677283}" type="presOf" srcId="{04823AB7-0C13-4965-8E8D-E9C2CAD6F3A9}" destId="{EDB8E62A-3942-D545-AFA9-3F9C8A265DA5}" srcOrd="0" destOrd="0" presId="urn:microsoft.com/office/officeart/2016/7/layout/VerticalSolidActionList"/>
    <dgm:cxn modelId="{E6108949-E0A6-9445-B664-A52DFAFB7FEE}" type="presOf" srcId="{0F87C618-D109-4805-84E3-1E8B2292E4F4}" destId="{4C9CDE23-A387-D64A-AE22-105EB5A62E95}" srcOrd="0" destOrd="0" presId="urn:microsoft.com/office/officeart/2016/7/layout/VerticalSolidActionList"/>
    <dgm:cxn modelId="{65F65254-4E2B-4742-A29A-9A3C1CC9911E}" srcId="{1FF8CAD5-BB4C-4061-A7C5-0DAD2FC81915}" destId="{04823AB7-0C13-4965-8E8D-E9C2CAD6F3A9}" srcOrd="0" destOrd="0" parTransId="{3F23C014-6C9D-4A4B-8A51-2946A6C2DDAD}" sibTransId="{BF34F277-D1F4-4E72-92D0-401127A92440}"/>
    <dgm:cxn modelId="{E52B3D61-EB6A-4CD2-8E3C-80F93CFA3872}" srcId="{531B3C73-DB86-46B0-A75E-579411B82F37}" destId="{3A1F6CD3-171A-45B9-B7FF-0CB3D2F1F9CC}" srcOrd="0" destOrd="0" parTransId="{995BAC3B-7199-4E5B-ACBA-1301DC78DBAE}" sibTransId="{1E1280CA-72EB-4B43-91C0-31A44F292C6A}"/>
    <dgm:cxn modelId="{59E4F87C-24C0-AE4C-9B3E-1F5949B83592}" type="presOf" srcId="{2C900CFB-E82D-4677-98B1-7CB1F88B7C4D}" destId="{C80C2A29-22A3-4B4C-820A-DEB02F0E8E6C}" srcOrd="0" destOrd="0" presId="urn:microsoft.com/office/officeart/2016/7/layout/VerticalSolidActionList"/>
    <dgm:cxn modelId="{29637588-70D8-4F28-A1E6-AF038EF415D7}" srcId="{D924D717-E6EE-47C8-8C41-0463EE24E2EB}" destId="{ACA62232-581B-4065-9772-BAE248D6C064}" srcOrd="0" destOrd="0" parTransId="{232DB5F6-11D6-412F-AE6A-059702DB017B}" sibTransId="{61F1C45D-1CB4-4695-A65B-3FC89B4569CA}"/>
    <dgm:cxn modelId="{E7CAB489-9C1F-4649-90BF-CD801AD0D243}" type="presOf" srcId="{531B3C73-DB86-46B0-A75E-579411B82F37}" destId="{34CBB65B-0161-7142-B1F6-7AF60D680A4D}" srcOrd="0" destOrd="0" presId="urn:microsoft.com/office/officeart/2016/7/layout/VerticalSolidActionList"/>
    <dgm:cxn modelId="{542F5D8A-5096-2B48-B5B1-26AC65A024F8}" type="presOf" srcId="{3A1F6CD3-171A-45B9-B7FF-0CB3D2F1F9CC}" destId="{87343066-9A6E-D94B-B573-C1A046238157}" srcOrd="0" destOrd="0" presId="urn:microsoft.com/office/officeart/2016/7/layout/VerticalSolidActionList"/>
    <dgm:cxn modelId="{2A221C8C-3FDC-4B94-A31F-639FA2823D32}" srcId="{2C900CFB-E82D-4677-98B1-7CB1F88B7C4D}" destId="{531B3C73-DB86-46B0-A75E-579411B82F37}" srcOrd="4" destOrd="0" parTransId="{1740A370-E8C6-4227-9293-C02A7A0F78B9}" sibTransId="{00506A7C-1652-4D0C-A4F8-19C773638A76}"/>
    <dgm:cxn modelId="{5695958E-F055-4345-9023-C7EB5BD7DAB3}" type="presOf" srcId="{ACA62232-581B-4065-9772-BAE248D6C064}" destId="{7A924040-4EE0-8548-A239-39CC9CCC9FFE}" srcOrd="0" destOrd="0" presId="urn:microsoft.com/office/officeart/2016/7/layout/VerticalSolidActionList"/>
    <dgm:cxn modelId="{903388B9-D88A-044B-99DC-B48A3344E90F}" type="presOf" srcId="{1FF8CAD5-BB4C-4061-A7C5-0DAD2FC81915}" destId="{6922E1AC-06F2-0A4F-8FD5-7372056BA781}" srcOrd="0" destOrd="0" presId="urn:microsoft.com/office/officeart/2016/7/layout/VerticalSolidActionList"/>
    <dgm:cxn modelId="{FFFFBFBA-B701-5548-9D78-EDF2071D74BB}" type="presOf" srcId="{D924D717-E6EE-47C8-8C41-0463EE24E2EB}" destId="{76097469-0B7E-BC4E-98A6-77799D17277D}" srcOrd="0" destOrd="0" presId="urn:microsoft.com/office/officeart/2016/7/layout/VerticalSolidActionList"/>
    <dgm:cxn modelId="{226328BE-F1D6-504E-A0B8-E617F78CB9D7}" type="presOf" srcId="{14455002-1733-4B49-9137-BE75ED5A3714}" destId="{9AAA1D95-2881-4B44-9944-6EC1DCE9FADB}" srcOrd="0" destOrd="0" presId="urn:microsoft.com/office/officeart/2016/7/layout/VerticalSolidActionList"/>
    <dgm:cxn modelId="{F9DA05E2-BA52-4DDA-8D0E-B2C7C6F41311}" srcId="{14455002-1733-4B49-9137-BE75ED5A3714}" destId="{54541CF7-5593-4409-8C4F-05EBC24B5483}" srcOrd="0" destOrd="0" parTransId="{CCFFCE47-801B-441B-93C8-74A704B6F4A8}" sibTransId="{081B7D0A-264F-4EC8-8071-ACD52052DC7B}"/>
    <dgm:cxn modelId="{D51487F5-8831-4F1A-9493-DEE098560FE7}" srcId="{2C900CFB-E82D-4677-98B1-7CB1F88B7C4D}" destId="{0F87C618-D109-4805-84E3-1E8B2292E4F4}" srcOrd="2" destOrd="0" parTransId="{493E0AB7-2AAF-4CF6-8DB9-3BE3DA8401B6}" sibTransId="{88B5FA36-F3F6-40CA-9C77-03A5B71CD08B}"/>
    <dgm:cxn modelId="{21233EF6-E418-4E15-BC9A-D5468111317C}" srcId="{2C900CFB-E82D-4677-98B1-7CB1F88B7C4D}" destId="{1FF8CAD5-BB4C-4061-A7C5-0DAD2FC81915}" srcOrd="3" destOrd="0" parTransId="{E1123190-4848-4E85-81F0-FFB7E6ABD3D6}" sibTransId="{2ADC8556-393E-4FA5-B75C-FF72E4426213}"/>
    <dgm:cxn modelId="{60591BB7-969F-E04D-9711-5904C7D216CA}" type="presParOf" srcId="{C80C2A29-22A3-4B4C-820A-DEB02F0E8E6C}" destId="{045BFE52-EBE5-9C48-B03A-2678C659CA66}" srcOrd="0" destOrd="0" presId="urn:microsoft.com/office/officeart/2016/7/layout/VerticalSolidActionList"/>
    <dgm:cxn modelId="{E134F206-B63B-C647-8AE6-3E0FEC60E848}" type="presParOf" srcId="{045BFE52-EBE5-9C48-B03A-2678C659CA66}" destId="{9AAA1D95-2881-4B44-9944-6EC1DCE9FADB}" srcOrd="0" destOrd="0" presId="urn:microsoft.com/office/officeart/2016/7/layout/VerticalSolidActionList"/>
    <dgm:cxn modelId="{8A996DA5-A438-5A41-90AA-4B393580935A}" type="presParOf" srcId="{045BFE52-EBE5-9C48-B03A-2678C659CA66}" destId="{0470CB26-B2F1-1841-A92C-C845F85464E2}" srcOrd="1" destOrd="0" presId="urn:microsoft.com/office/officeart/2016/7/layout/VerticalSolidActionList"/>
    <dgm:cxn modelId="{C8D9DB98-4D8D-9142-B27C-56D21B65FC55}" type="presParOf" srcId="{C80C2A29-22A3-4B4C-820A-DEB02F0E8E6C}" destId="{D9535EA7-8D5A-A743-ACFF-C45F388F98B3}" srcOrd="1" destOrd="0" presId="urn:microsoft.com/office/officeart/2016/7/layout/VerticalSolidActionList"/>
    <dgm:cxn modelId="{B1EDADE8-A6CB-8A4E-B032-65626430EE89}" type="presParOf" srcId="{C80C2A29-22A3-4B4C-820A-DEB02F0E8E6C}" destId="{6558BD1A-B5F7-1248-A18F-30C1BFDE8604}" srcOrd="2" destOrd="0" presId="urn:microsoft.com/office/officeart/2016/7/layout/VerticalSolidActionList"/>
    <dgm:cxn modelId="{F4F116D2-4AE4-FD46-9910-B92425BBD89E}" type="presParOf" srcId="{6558BD1A-B5F7-1248-A18F-30C1BFDE8604}" destId="{76097469-0B7E-BC4E-98A6-77799D17277D}" srcOrd="0" destOrd="0" presId="urn:microsoft.com/office/officeart/2016/7/layout/VerticalSolidActionList"/>
    <dgm:cxn modelId="{D64EE177-8CD6-8E49-916F-700154E656D4}" type="presParOf" srcId="{6558BD1A-B5F7-1248-A18F-30C1BFDE8604}" destId="{7A924040-4EE0-8548-A239-39CC9CCC9FFE}" srcOrd="1" destOrd="0" presId="urn:microsoft.com/office/officeart/2016/7/layout/VerticalSolidActionList"/>
    <dgm:cxn modelId="{9981DFBB-F1E2-7B46-BD72-CC240734BF39}" type="presParOf" srcId="{C80C2A29-22A3-4B4C-820A-DEB02F0E8E6C}" destId="{C929249F-7DB8-E44F-A764-9669030B7C62}" srcOrd="3" destOrd="0" presId="urn:microsoft.com/office/officeart/2016/7/layout/VerticalSolidActionList"/>
    <dgm:cxn modelId="{1C2A8F6E-B7A0-514F-BE19-56920054E0C8}" type="presParOf" srcId="{C80C2A29-22A3-4B4C-820A-DEB02F0E8E6C}" destId="{B082BD76-FA8D-6043-B56F-5FAD2B575AB8}" srcOrd="4" destOrd="0" presId="urn:microsoft.com/office/officeart/2016/7/layout/VerticalSolidActionList"/>
    <dgm:cxn modelId="{04ABB787-B38E-A842-9B17-48C6E653DFF6}" type="presParOf" srcId="{B082BD76-FA8D-6043-B56F-5FAD2B575AB8}" destId="{4C9CDE23-A387-D64A-AE22-105EB5A62E95}" srcOrd="0" destOrd="0" presId="urn:microsoft.com/office/officeart/2016/7/layout/VerticalSolidActionList"/>
    <dgm:cxn modelId="{3B000C3E-E82E-5442-B9DA-DAC3423CBD57}" type="presParOf" srcId="{B082BD76-FA8D-6043-B56F-5FAD2B575AB8}" destId="{F1935765-4D6F-0F42-BC0C-D8CBE7E11F67}" srcOrd="1" destOrd="0" presId="urn:microsoft.com/office/officeart/2016/7/layout/VerticalSolidActionList"/>
    <dgm:cxn modelId="{A5FC0B3F-D489-354A-BE83-AFDE23F806EE}" type="presParOf" srcId="{C80C2A29-22A3-4B4C-820A-DEB02F0E8E6C}" destId="{7A305459-C669-A847-8364-E9F344EAF0B3}" srcOrd="5" destOrd="0" presId="urn:microsoft.com/office/officeart/2016/7/layout/VerticalSolidActionList"/>
    <dgm:cxn modelId="{E3AA73DB-B15C-5740-B1FC-0C804635316A}" type="presParOf" srcId="{C80C2A29-22A3-4B4C-820A-DEB02F0E8E6C}" destId="{CB4FCCE7-0F8B-724E-BBA9-EF062B0062FD}" srcOrd="6" destOrd="0" presId="urn:microsoft.com/office/officeart/2016/7/layout/VerticalSolidActionList"/>
    <dgm:cxn modelId="{B45EEF27-1017-7B4D-8C12-0AFF658D8803}" type="presParOf" srcId="{CB4FCCE7-0F8B-724E-BBA9-EF062B0062FD}" destId="{6922E1AC-06F2-0A4F-8FD5-7372056BA781}" srcOrd="0" destOrd="0" presId="urn:microsoft.com/office/officeart/2016/7/layout/VerticalSolidActionList"/>
    <dgm:cxn modelId="{BB8AA91A-C7EB-B440-8B2F-B5A87D691FE1}" type="presParOf" srcId="{CB4FCCE7-0F8B-724E-BBA9-EF062B0062FD}" destId="{EDB8E62A-3942-D545-AFA9-3F9C8A265DA5}" srcOrd="1" destOrd="0" presId="urn:microsoft.com/office/officeart/2016/7/layout/VerticalSolidActionList"/>
    <dgm:cxn modelId="{B5A99E23-C548-DE44-8B9F-8AF82F644A3F}" type="presParOf" srcId="{C80C2A29-22A3-4B4C-820A-DEB02F0E8E6C}" destId="{B07B7107-CE69-0E40-94DB-D41E8C40D402}" srcOrd="7" destOrd="0" presId="urn:microsoft.com/office/officeart/2016/7/layout/VerticalSolidActionList"/>
    <dgm:cxn modelId="{53492329-F88B-134D-8EF8-EE72DAD43D1B}" type="presParOf" srcId="{C80C2A29-22A3-4B4C-820A-DEB02F0E8E6C}" destId="{BDAD65FE-A103-4946-8361-E15B974C13E5}" srcOrd="8" destOrd="0" presId="urn:microsoft.com/office/officeart/2016/7/layout/VerticalSolidActionList"/>
    <dgm:cxn modelId="{1A0A2A5F-ECB2-5A40-8AB0-0C3AB3125489}" type="presParOf" srcId="{BDAD65FE-A103-4946-8361-E15B974C13E5}" destId="{34CBB65B-0161-7142-B1F6-7AF60D680A4D}" srcOrd="0" destOrd="0" presId="urn:microsoft.com/office/officeart/2016/7/layout/VerticalSolidActionList"/>
    <dgm:cxn modelId="{5C082E26-04AF-E947-97B5-3B6FF30A161D}" type="presParOf" srcId="{BDAD65FE-A103-4946-8361-E15B974C13E5}" destId="{87343066-9A6E-D94B-B573-C1A046238157}" srcOrd="1" destOrd="0" presId="urn:microsoft.com/office/officeart/2016/7/layout/VerticalSolidAction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4.xml><?xml version="1.0" encoding="utf-8"?>
<dgm:dataModel xmlns:dgm="http://schemas.openxmlformats.org/drawingml/2006/diagram" xmlns:a="http://schemas.openxmlformats.org/drawingml/2006/main">
  <dgm:ptLst>
    <dgm:pt modelId="{7609F967-02DA-4FCA-BABB-E588AAAF4161}" type="doc">
      <dgm:prSet loTypeId="urn:microsoft.com/office/officeart/2005/8/layout/vList2" loCatId="list" qsTypeId="urn:microsoft.com/office/officeart/2005/8/quickstyle/simple1" qsCatId="simple" csTypeId="urn:microsoft.com/office/officeart/2005/8/colors/colorful2" csCatId="colorful"/>
      <dgm:spPr/>
      <dgm:t>
        <a:bodyPr/>
        <a:lstStyle/>
        <a:p>
          <a:endParaRPr lang="en-US"/>
        </a:p>
      </dgm:t>
    </dgm:pt>
    <dgm:pt modelId="{2EDE5C00-7798-417A-BDC1-887095D50627}">
      <dgm:prSet/>
      <dgm:spPr/>
      <dgm:t>
        <a:bodyPr/>
        <a:lstStyle/>
        <a:p>
          <a:r>
            <a:rPr lang="en-US"/>
            <a:t>You can say you adjusted whereabouts and the DCO did not download the latest version</a:t>
          </a:r>
        </a:p>
      </dgm:t>
    </dgm:pt>
    <dgm:pt modelId="{4EF91D2B-7BBF-4FBA-9E75-71E316B10B97}" type="parTrans" cxnId="{4E2ED3C9-4E8E-43C8-940C-5B7011AFE5FD}">
      <dgm:prSet/>
      <dgm:spPr/>
      <dgm:t>
        <a:bodyPr/>
        <a:lstStyle/>
        <a:p>
          <a:endParaRPr lang="en-US"/>
        </a:p>
      </dgm:t>
    </dgm:pt>
    <dgm:pt modelId="{2AD980A6-F43C-4E89-A66B-5235BF1F6432}" type="sibTrans" cxnId="{4E2ED3C9-4E8E-43C8-940C-5B7011AFE5FD}">
      <dgm:prSet/>
      <dgm:spPr/>
      <dgm:t>
        <a:bodyPr/>
        <a:lstStyle/>
        <a:p>
          <a:endParaRPr lang="en-US"/>
        </a:p>
      </dgm:t>
    </dgm:pt>
    <dgm:pt modelId="{A528490C-B472-4534-90B4-9D75D6D45F5F}">
      <dgm:prSet/>
      <dgm:spPr/>
      <dgm:t>
        <a:bodyPr/>
        <a:lstStyle/>
        <a:p>
          <a:r>
            <a:rPr lang="en-US"/>
            <a:t>This can be audited on ADAMS – all times are recorded in GMT in the audit trail</a:t>
          </a:r>
        </a:p>
      </dgm:t>
    </dgm:pt>
    <dgm:pt modelId="{7143A920-2DF7-4EC0-87D6-CE512FAC2988}" type="parTrans" cxnId="{ACB93440-3CA7-4A84-9E81-05AD3CD1C417}">
      <dgm:prSet/>
      <dgm:spPr/>
      <dgm:t>
        <a:bodyPr/>
        <a:lstStyle/>
        <a:p>
          <a:endParaRPr lang="en-US"/>
        </a:p>
      </dgm:t>
    </dgm:pt>
    <dgm:pt modelId="{34A3B540-2888-478A-B03E-2D375DF70ABF}" type="sibTrans" cxnId="{ACB93440-3CA7-4A84-9E81-05AD3CD1C417}">
      <dgm:prSet/>
      <dgm:spPr/>
      <dgm:t>
        <a:bodyPr/>
        <a:lstStyle/>
        <a:p>
          <a:endParaRPr lang="en-US"/>
        </a:p>
      </dgm:t>
    </dgm:pt>
    <dgm:pt modelId="{EF36D2B4-AD49-40BA-B30A-6812749401F8}">
      <dgm:prSet/>
      <dgm:spPr/>
      <dgm:t>
        <a:bodyPr/>
        <a:lstStyle/>
        <a:p>
          <a:r>
            <a:rPr lang="en-US"/>
            <a:t>You can ask for an administrative review – this checks all obligatory notification has been done </a:t>
          </a:r>
        </a:p>
      </dgm:t>
    </dgm:pt>
    <dgm:pt modelId="{538B6989-A0A7-436C-8760-214608EA9A19}" type="parTrans" cxnId="{F32AE7F7-F55E-4546-8D2F-F4A8385A0350}">
      <dgm:prSet/>
      <dgm:spPr/>
      <dgm:t>
        <a:bodyPr/>
        <a:lstStyle/>
        <a:p>
          <a:endParaRPr lang="en-US"/>
        </a:p>
      </dgm:t>
    </dgm:pt>
    <dgm:pt modelId="{940A25BB-B48C-42D5-B39C-52DD917EE1B6}" type="sibTrans" cxnId="{F32AE7F7-F55E-4546-8D2F-F4A8385A0350}">
      <dgm:prSet/>
      <dgm:spPr/>
      <dgm:t>
        <a:bodyPr/>
        <a:lstStyle/>
        <a:p>
          <a:endParaRPr lang="en-US"/>
        </a:p>
      </dgm:t>
    </dgm:pt>
    <dgm:pt modelId="{E3D302E4-49AB-43CD-AFFC-495895D234D9}">
      <dgm:prSet/>
      <dgm:spPr/>
      <dgm:t>
        <a:bodyPr/>
        <a:lstStyle/>
        <a:p>
          <a:r>
            <a:rPr lang="en-US"/>
            <a:t>If the DCO manages to locate you and test you even if in the same day this will still count as a missed test/filing failure</a:t>
          </a:r>
        </a:p>
      </dgm:t>
    </dgm:pt>
    <dgm:pt modelId="{399BB0D4-3327-40A5-89B8-BC9BF3747499}" type="parTrans" cxnId="{6DEF1E14-AA85-4D0A-8504-8BD8198A5D44}">
      <dgm:prSet/>
      <dgm:spPr/>
      <dgm:t>
        <a:bodyPr/>
        <a:lstStyle/>
        <a:p>
          <a:endParaRPr lang="en-US"/>
        </a:p>
      </dgm:t>
    </dgm:pt>
    <dgm:pt modelId="{C351FD69-B3B8-4BF4-B254-92DBB2B2B7C3}" type="sibTrans" cxnId="{6DEF1E14-AA85-4D0A-8504-8BD8198A5D44}">
      <dgm:prSet/>
      <dgm:spPr/>
      <dgm:t>
        <a:bodyPr/>
        <a:lstStyle/>
        <a:p>
          <a:endParaRPr lang="en-US"/>
        </a:p>
      </dgm:t>
    </dgm:pt>
    <dgm:pt modelId="{F31D78CF-1C12-4F91-80D3-8219A179666D}">
      <dgm:prSet/>
      <dgm:spPr/>
      <dgm:t>
        <a:bodyPr/>
        <a:lstStyle/>
        <a:p>
          <a:r>
            <a:rPr lang="en-US"/>
            <a:t>You can be contacted for testing at any time and not only in the one hour testing slot</a:t>
          </a:r>
        </a:p>
      </dgm:t>
    </dgm:pt>
    <dgm:pt modelId="{629473AC-0116-4852-8B94-AD5AE7203E25}" type="parTrans" cxnId="{6777C06B-1AAB-4F59-BDC4-A1A507CBDD2C}">
      <dgm:prSet/>
      <dgm:spPr/>
      <dgm:t>
        <a:bodyPr/>
        <a:lstStyle/>
        <a:p>
          <a:endParaRPr lang="en-US"/>
        </a:p>
      </dgm:t>
    </dgm:pt>
    <dgm:pt modelId="{D2C2A465-C630-4A88-99B0-3CF47A86806F}" type="sibTrans" cxnId="{6777C06B-1AAB-4F59-BDC4-A1A507CBDD2C}">
      <dgm:prSet/>
      <dgm:spPr/>
      <dgm:t>
        <a:bodyPr/>
        <a:lstStyle/>
        <a:p>
          <a:endParaRPr lang="en-US"/>
        </a:p>
      </dgm:t>
    </dgm:pt>
    <dgm:pt modelId="{E188BE0D-40D9-496B-8224-C8D47A69A1DB}">
      <dgm:prSet/>
      <dgm:spPr/>
      <dgm:t>
        <a:bodyPr/>
        <a:lstStyle/>
        <a:p>
          <a:r>
            <a:rPr lang="en-US"/>
            <a:t>DCO will remain at your allocated place for testing until the 1 hour time slot expires. The DCO may try to contact you by phone but this is not obligatory</a:t>
          </a:r>
        </a:p>
      </dgm:t>
    </dgm:pt>
    <dgm:pt modelId="{58B3DA12-CAF5-41D0-AAC2-4EADCA0E47AF}" type="parTrans" cxnId="{37A5E21B-429A-4A27-A438-968EB2942A57}">
      <dgm:prSet/>
      <dgm:spPr/>
      <dgm:t>
        <a:bodyPr/>
        <a:lstStyle/>
        <a:p>
          <a:endParaRPr lang="en-US"/>
        </a:p>
      </dgm:t>
    </dgm:pt>
    <dgm:pt modelId="{738AEF59-764A-45CD-BD09-1300710FC7E8}" type="sibTrans" cxnId="{37A5E21B-429A-4A27-A438-968EB2942A57}">
      <dgm:prSet/>
      <dgm:spPr/>
      <dgm:t>
        <a:bodyPr/>
        <a:lstStyle/>
        <a:p>
          <a:endParaRPr lang="en-US"/>
        </a:p>
      </dgm:t>
    </dgm:pt>
    <dgm:pt modelId="{A902BF95-2644-9B40-9819-3CF4BA86CCC4}" type="pres">
      <dgm:prSet presAssocID="{7609F967-02DA-4FCA-BABB-E588AAAF4161}" presName="linear" presStyleCnt="0">
        <dgm:presLayoutVars>
          <dgm:animLvl val="lvl"/>
          <dgm:resizeHandles val="exact"/>
        </dgm:presLayoutVars>
      </dgm:prSet>
      <dgm:spPr/>
    </dgm:pt>
    <dgm:pt modelId="{AC8A7F95-E808-B74A-BB07-695DB300B7CA}" type="pres">
      <dgm:prSet presAssocID="{2EDE5C00-7798-417A-BDC1-887095D50627}" presName="parentText" presStyleLbl="node1" presStyleIdx="0" presStyleCnt="6">
        <dgm:presLayoutVars>
          <dgm:chMax val="0"/>
          <dgm:bulletEnabled val="1"/>
        </dgm:presLayoutVars>
      </dgm:prSet>
      <dgm:spPr/>
    </dgm:pt>
    <dgm:pt modelId="{8B6760FF-98C8-AF4C-9625-28BC3816B29F}" type="pres">
      <dgm:prSet presAssocID="{2AD980A6-F43C-4E89-A66B-5235BF1F6432}" presName="spacer" presStyleCnt="0"/>
      <dgm:spPr/>
    </dgm:pt>
    <dgm:pt modelId="{44E1742C-1939-1647-ADD2-36662B577A0F}" type="pres">
      <dgm:prSet presAssocID="{A528490C-B472-4534-90B4-9D75D6D45F5F}" presName="parentText" presStyleLbl="node1" presStyleIdx="1" presStyleCnt="6">
        <dgm:presLayoutVars>
          <dgm:chMax val="0"/>
          <dgm:bulletEnabled val="1"/>
        </dgm:presLayoutVars>
      </dgm:prSet>
      <dgm:spPr/>
    </dgm:pt>
    <dgm:pt modelId="{12937F03-7881-F14D-A447-670E9B1BD3C5}" type="pres">
      <dgm:prSet presAssocID="{34A3B540-2888-478A-B03E-2D375DF70ABF}" presName="spacer" presStyleCnt="0"/>
      <dgm:spPr/>
    </dgm:pt>
    <dgm:pt modelId="{8CE4426B-2849-6944-9566-21BE14E0FDE1}" type="pres">
      <dgm:prSet presAssocID="{EF36D2B4-AD49-40BA-B30A-6812749401F8}" presName="parentText" presStyleLbl="node1" presStyleIdx="2" presStyleCnt="6">
        <dgm:presLayoutVars>
          <dgm:chMax val="0"/>
          <dgm:bulletEnabled val="1"/>
        </dgm:presLayoutVars>
      </dgm:prSet>
      <dgm:spPr/>
    </dgm:pt>
    <dgm:pt modelId="{9DE26BAC-2C2C-334B-A987-9CD7A94C4606}" type="pres">
      <dgm:prSet presAssocID="{940A25BB-B48C-42D5-B39C-52DD917EE1B6}" presName="spacer" presStyleCnt="0"/>
      <dgm:spPr/>
    </dgm:pt>
    <dgm:pt modelId="{DFD2B3EC-9E5B-C34F-9C7A-CD63122A4DBC}" type="pres">
      <dgm:prSet presAssocID="{E3D302E4-49AB-43CD-AFFC-495895D234D9}" presName="parentText" presStyleLbl="node1" presStyleIdx="3" presStyleCnt="6">
        <dgm:presLayoutVars>
          <dgm:chMax val="0"/>
          <dgm:bulletEnabled val="1"/>
        </dgm:presLayoutVars>
      </dgm:prSet>
      <dgm:spPr/>
    </dgm:pt>
    <dgm:pt modelId="{008085BA-3FBE-D947-9FE4-FD059FD29FEC}" type="pres">
      <dgm:prSet presAssocID="{C351FD69-B3B8-4BF4-B254-92DBB2B2B7C3}" presName="spacer" presStyleCnt="0"/>
      <dgm:spPr/>
    </dgm:pt>
    <dgm:pt modelId="{865291CA-0612-4249-8E14-6CC7A2408C6D}" type="pres">
      <dgm:prSet presAssocID="{F31D78CF-1C12-4F91-80D3-8219A179666D}" presName="parentText" presStyleLbl="node1" presStyleIdx="4" presStyleCnt="6">
        <dgm:presLayoutVars>
          <dgm:chMax val="0"/>
          <dgm:bulletEnabled val="1"/>
        </dgm:presLayoutVars>
      </dgm:prSet>
      <dgm:spPr/>
    </dgm:pt>
    <dgm:pt modelId="{9EA4E918-150E-AA40-8CB4-4C8037B48947}" type="pres">
      <dgm:prSet presAssocID="{D2C2A465-C630-4A88-99B0-3CF47A86806F}" presName="spacer" presStyleCnt="0"/>
      <dgm:spPr/>
    </dgm:pt>
    <dgm:pt modelId="{025AC01D-5ACD-F94B-B352-68EDB62804F5}" type="pres">
      <dgm:prSet presAssocID="{E188BE0D-40D9-496B-8224-C8D47A69A1DB}" presName="parentText" presStyleLbl="node1" presStyleIdx="5" presStyleCnt="6">
        <dgm:presLayoutVars>
          <dgm:chMax val="0"/>
          <dgm:bulletEnabled val="1"/>
        </dgm:presLayoutVars>
      </dgm:prSet>
      <dgm:spPr/>
    </dgm:pt>
  </dgm:ptLst>
  <dgm:cxnLst>
    <dgm:cxn modelId="{6DEF1E14-AA85-4D0A-8504-8BD8198A5D44}" srcId="{7609F967-02DA-4FCA-BABB-E588AAAF4161}" destId="{E3D302E4-49AB-43CD-AFFC-495895D234D9}" srcOrd="3" destOrd="0" parTransId="{399BB0D4-3327-40A5-89B8-BC9BF3747499}" sibTransId="{C351FD69-B3B8-4BF4-B254-92DBB2B2B7C3}"/>
    <dgm:cxn modelId="{37A5E21B-429A-4A27-A438-968EB2942A57}" srcId="{7609F967-02DA-4FCA-BABB-E588AAAF4161}" destId="{E188BE0D-40D9-496B-8224-C8D47A69A1DB}" srcOrd="5" destOrd="0" parTransId="{58B3DA12-CAF5-41D0-AAC2-4EADCA0E47AF}" sibTransId="{738AEF59-764A-45CD-BD09-1300710FC7E8}"/>
    <dgm:cxn modelId="{ACB93440-3CA7-4A84-9E81-05AD3CD1C417}" srcId="{7609F967-02DA-4FCA-BABB-E588AAAF4161}" destId="{A528490C-B472-4534-90B4-9D75D6D45F5F}" srcOrd="1" destOrd="0" parTransId="{7143A920-2DF7-4EC0-87D6-CE512FAC2988}" sibTransId="{34A3B540-2888-478A-B03E-2D375DF70ABF}"/>
    <dgm:cxn modelId="{541C1248-5439-F444-A6FB-9024DE214A4B}" type="presOf" srcId="{7609F967-02DA-4FCA-BABB-E588AAAF4161}" destId="{A902BF95-2644-9B40-9819-3CF4BA86CCC4}" srcOrd="0" destOrd="0" presId="urn:microsoft.com/office/officeart/2005/8/layout/vList2"/>
    <dgm:cxn modelId="{B7EDA262-D2A5-8C42-9899-DA6CF7FA9841}" type="presOf" srcId="{A528490C-B472-4534-90B4-9D75D6D45F5F}" destId="{44E1742C-1939-1647-ADD2-36662B577A0F}" srcOrd="0" destOrd="0" presId="urn:microsoft.com/office/officeart/2005/8/layout/vList2"/>
    <dgm:cxn modelId="{6777C06B-1AAB-4F59-BDC4-A1A507CBDD2C}" srcId="{7609F967-02DA-4FCA-BABB-E588AAAF4161}" destId="{F31D78CF-1C12-4F91-80D3-8219A179666D}" srcOrd="4" destOrd="0" parTransId="{629473AC-0116-4852-8B94-AD5AE7203E25}" sibTransId="{D2C2A465-C630-4A88-99B0-3CF47A86806F}"/>
    <dgm:cxn modelId="{64CF4671-49D3-CF40-9EC1-4ACF00436587}" type="presOf" srcId="{EF36D2B4-AD49-40BA-B30A-6812749401F8}" destId="{8CE4426B-2849-6944-9566-21BE14E0FDE1}" srcOrd="0" destOrd="0" presId="urn:microsoft.com/office/officeart/2005/8/layout/vList2"/>
    <dgm:cxn modelId="{AE4C3978-F6D5-EB49-A325-D6172E94FD60}" type="presOf" srcId="{2EDE5C00-7798-417A-BDC1-887095D50627}" destId="{AC8A7F95-E808-B74A-BB07-695DB300B7CA}" srcOrd="0" destOrd="0" presId="urn:microsoft.com/office/officeart/2005/8/layout/vList2"/>
    <dgm:cxn modelId="{2EFACAC2-501C-2348-8F89-2AFC5D27CD1A}" type="presOf" srcId="{E3D302E4-49AB-43CD-AFFC-495895D234D9}" destId="{DFD2B3EC-9E5B-C34F-9C7A-CD63122A4DBC}" srcOrd="0" destOrd="0" presId="urn:microsoft.com/office/officeart/2005/8/layout/vList2"/>
    <dgm:cxn modelId="{4E2ED3C9-4E8E-43C8-940C-5B7011AFE5FD}" srcId="{7609F967-02DA-4FCA-BABB-E588AAAF4161}" destId="{2EDE5C00-7798-417A-BDC1-887095D50627}" srcOrd="0" destOrd="0" parTransId="{4EF91D2B-7BBF-4FBA-9E75-71E316B10B97}" sibTransId="{2AD980A6-F43C-4E89-A66B-5235BF1F6432}"/>
    <dgm:cxn modelId="{694E5BD2-2CAC-FF4D-99B7-B780AFE828C2}" type="presOf" srcId="{E188BE0D-40D9-496B-8224-C8D47A69A1DB}" destId="{025AC01D-5ACD-F94B-B352-68EDB62804F5}" srcOrd="0" destOrd="0" presId="urn:microsoft.com/office/officeart/2005/8/layout/vList2"/>
    <dgm:cxn modelId="{C3A361E5-C23D-774A-9715-D1E69204BDA4}" type="presOf" srcId="{F31D78CF-1C12-4F91-80D3-8219A179666D}" destId="{865291CA-0612-4249-8E14-6CC7A2408C6D}" srcOrd="0" destOrd="0" presId="urn:microsoft.com/office/officeart/2005/8/layout/vList2"/>
    <dgm:cxn modelId="{F32AE7F7-F55E-4546-8D2F-F4A8385A0350}" srcId="{7609F967-02DA-4FCA-BABB-E588AAAF4161}" destId="{EF36D2B4-AD49-40BA-B30A-6812749401F8}" srcOrd="2" destOrd="0" parTransId="{538B6989-A0A7-436C-8760-214608EA9A19}" sibTransId="{940A25BB-B48C-42D5-B39C-52DD917EE1B6}"/>
    <dgm:cxn modelId="{05EB1978-C67A-8646-A1E1-33AB17394189}" type="presParOf" srcId="{A902BF95-2644-9B40-9819-3CF4BA86CCC4}" destId="{AC8A7F95-E808-B74A-BB07-695DB300B7CA}" srcOrd="0" destOrd="0" presId="urn:microsoft.com/office/officeart/2005/8/layout/vList2"/>
    <dgm:cxn modelId="{0F6892D9-AB54-8B4C-B4D1-C8EA6F66B758}" type="presParOf" srcId="{A902BF95-2644-9B40-9819-3CF4BA86CCC4}" destId="{8B6760FF-98C8-AF4C-9625-28BC3816B29F}" srcOrd="1" destOrd="0" presId="urn:microsoft.com/office/officeart/2005/8/layout/vList2"/>
    <dgm:cxn modelId="{569E1650-887B-DA40-A70A-403E415FE0D8}" type="presParOf" srcId="{A902BF95-2644-9B40-9819-3CF4BA86CCC4}" destId="{44E1742C-1939-1647-ADD2-36662B577A0F}" srcOrd="2" destOrd="0" presId="urn:microsoft.com/office/officeart/2005/8/layout/vList2"/>
    <dgm:cxn modelId="{714A14F2-A6FD-2440-9580-151434C3CF5C}" type="presParOf" srcId="{A902BF95-2644-9B40-9819-3CF4BA86CCC4}" destId="{12937F03-7881-F14D-A447-670E9B1BD3C5}" srcOrd="3" destOrd="0" presId="urn:microsoft.com/office/officeart/2005/8/layout/vList2"/>
    <dgm:cxn modelId="{8609FA46-DA0B-1F4D-BB34-A6A3436C3FD5}" type="presParOf" srcId="{A902BF95-2644-9B40-9819-3CF4BA86CCC4}" destId="{8CE4426B-2849-6944-9566-21BE14E0FDE1}" srcOrd="4" destOrd="0" presId="urn:microsoft.com/office/officeart/2005/8/layout/vList2"/>
    <dgm:cxn modelId="{35E449ED-7592-6C42-ACD9-957DEB395D2C}" type="presParOf" srcId="{A902BF95-2644-9B40-9819-3CF4BA86CCC4}" destId="{9DE26BAC-2C2C-334B-A987-9CD7A94C4606}" srcOrd="5" destOrd="0" presId="urn:microsoft.com/office/officeart/2005/8/layout/vList2"/>
    <dgm:cxn modelId="{4EDA63A4-DE6A-F445-B18E-7EBDA311E203}" type="presParOf" srcId="{A902BF95-2644-9B40-9819-3CF4BA86CCC4}" destId="{DFD2B3EC-9E5B-C34F-9C7A-CD63122A4DBC}" srcOrd="6" destOrd="0" presId="urn:microsoft.com/office/officeart/2005/8/layout/vList2"/>
    <dgm:cxn modelId="{8CA490B7-0C39-9141-8540-9B1DFF207F3F}" type="presParOf" srcId="{A902BF95-2644-9B40-9819-3CF4BA86CCC4}" destId="{008085BA-3FBE-D947-9FE4-FD059FD29FEC}" srcOrd="7" destOrd="0" presId="urn:microsoft.com/office/officeart/2005/8/layout/vList2"/>
    <dgm:cxn modelId="{E7B4AC61-1708-4D48-A37E-3740FEBD88AC}" type="presParOf" srcId="{A902BF95-2644-9B40-9819-3CF4BA86CCC4}" destId="{865291CA-0612-4249-8E14-6CC7A2408C6D}" srcOrd="8" destOrd="0" presId="urn:microsoft.com/office/officeart/2005/8/layout/vList2"/>
    <dgm:cxn modelId="{34236297-8F34-074F-8F35-0001CA0A4E5C}" type="presParOf" srcId="{A902BF95-2644-9B40-9819-3CF4BA86CCC4}" destId="{9EA4E918-150E-AA40-8CB4-4C8037B48947}" srcOrd="9" destOrd="0" presId="urn:microsoft.com/office/officeart/2005/8/layout/vList2"/>
    <dgm:cxn modelId="{77AA1272-10CC-864B-8119-41207D29E7C9}" type="presParOf" srcId="{A902BF95-2644-9B40-9819-3CF4BA86CCC4}" destId="{025AC01D-5ACD-F94B-B352-68EDB62804F5}" srcOrd="10"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5.xml><?xml version="1.0" encoding="utf-8"?>
<dgm:dataModel xmlns:dgm="http://schemas.openxmlformats.org/drawingml/2006/diagram" xmlns:a="http://schemas.openxmlformats.org/drawingml/2006/main">
  <dgm:ptLst>
    <dgm:pt modelId="{5A6B958F-1ABA-4D4E-95B0-E723C5B2916B}" type="doc">
      <dgm:prSet loTypeId="urn:microsoft.com/office/officeart/2005/8/layout/cycle6" loCatId="cycle" qsTypeId="urn:microsoft.com/office/officeart/2005/8/quickstyle/simple3" qsCatId="simple" csTypeId="urn:microsoft.com/office/officeart/2005/8/colors/colorful5" csCatId="colorful"/>
      <dgm:spPr/>
      <dgm:t>
        <a:bodyPr/>
        <a:lstStyle/>
        <a:p>
          <a:endParaRPr lang="en-US"/>
        </a:p>
      </dgm:t>
    </dgm:pt>
    <dgm:pt modelId="{092B5B42-5969-4B5D-A5F4-AF4CBA331701}">
      <dgm:prSet/>
      <dgm:spPr/>
      <dgm:t>
        <a:bodyPr/>
        <a:lstStyle/>
        <a:p>
          <a:r>
            <a:rPr lang="en-US"/>
            <a:t>What would you like to know</a:t>
          </a:r>
        </a:p>
      </dgm:t>
    </dgm:pt>
    <dgm:pt modelId="{41037C49-4231-42D3-BBB1-7245CCD4EAE1}" type="parTrans" cxnId="{BD9CFF1E-2A92-413A-A4FC-F4BBF22A37F9}">
      <dgm:prSet/>
      <dgm:spPr/>
      <dgm:t>
        <a:bodyPr/>
        <a:lstStyle/>
        <a:p>
          <a:endParaRPr lang="en-US"/>
        </a:p>
      </dgm:t>
    </dgm:pt>
    <dgm:pt modelId="{7C22F809-54DB-44B1-A786-2F790A25642A}" type="sibTrans" cxnId="{BD9CFF1E-2A92-413A-A4FC-F4BBF22A37F9}">
      <dgm:prSet/>
      <dgm:spPr/>
      <dgm:t>
        <a:bodyPr/>
        <a:lstStyle/>
        <a:p>
          <a:endParaRPr lang="en-US"/>
        </a:p>
      </dgm:t>
    </dgm:pt>
    <dgm:pt modelId="{BFF61E7C-3ED7-422A-845C-3A38F0A068CD}">
      <dgm:prSet/>
      <dgm:spPr/>
      <dgm:t>
        <a:bodyPr/>
        <a:lstStyle/>
        <a:p>
          <a:r>
            <a:rPr lang="en-US"/>
            <a:t>Do you have comments</a:t>
          </a:r>
        </a:p>
      </dgm:t>
    </dgm:pt>
    <dgm:pt modelId="{F7597422-E493-4FF8-A4F2-703A2922C04D}" type="parTrans" cxnId="{C4308FA6-C92F-4C89-B950-ED101A01412A}">
      <dgm:prSet/>
      <dgm:spPr/>
      <dgm:t>
        <a:bodyPr/>
        <a:lstStyle/>
        <a:p>
          <a:endParaRPr lang="en-US"/>
        </a:p>
      </dgm:t>
    </dgm:pt>
    <dgm:pt modelId="{7130B0E3-BF32-494F-9294-D531A39B9F0F}" type="sibTrans" cxnId="{C4308FA6-C92F-4C89-B950-ED101A01412A}">
      <dgm:prSet/>
      <dgm:spPr/>
      <dgm:t>
        <a:bodyPr/>
        <a:lstStyle/>
        <a:p>
          <a:endParaRPr lang="en-US"/>
        </a:p>
      </dgm:t>
    </dgm:pt>
    <dgm:pt modelId="{B262EB1F-D143-044E-8172-280B26B6D6EF}" type="pres">
      <dgm:prSet presAssocID="{5A6B958F-1ABA-4D4E-95B0-E723C5B2916B}" presName="cycle" presStyleCnt="0">
        <dgm:presLayoutVars>
          <dgm:dir/>
          <dgm:resizeHandles val="exact"/>
        </dgm:presLayoutVars>
      </dgm:prSet>
      <dgm:spPr/>
    </dgm:pt>
    <dgm:pt modelId="{55BE68E0-DB24-7843-AC96-2F43F267C317}" type="pres">
      <dgm:prSet presAssocID="{092B5B42-5969-4B5D-A5F4-AF4CBA331701}" presName="node" presStyleLbl="node1" presStyleIdx="0" presStyleCnt="2">
        <dgm:presLayoutVars>
          <dgm:bulletEnabled val="1"/>
        </dgm:presLayoutVars>
      </dgm:prSet>
      <dgm:spPr/>
    </dgm:pt>
    <dgm:pt modelId="{A0663388-5444-2543-B17D-FE07F3B4B546}" type="pres">
      <dgm:prSet presAssocID="{092B5B42-5969-4B5D-A5F4-AF4CBA331701}" presName="spNode" presStyleCnt="0"/>
      <dgm:spPr/>
    </dgm:pt>
    <dgm:pt modelId="{C269DA67-1FC8-4447-86AB-1695979567A7}" type="pres">
      <dgm:prSet presAssocID="{7C22F809-54DB-44B1-A786-2F790A25642A}" presName="sibTrans" presStyleLbl="sibTrans1D1" presStyleIdx="0" presStyleCnt="2"/>
      <dgm:spPr/>
    </dgm:pt>
    <dgm:pt modelId="{04D99B50-D830-534D-8879-D9695BFF299D}" type="pres">
      <dgm:prSet presAssocID="{BFF61E7C-3ED7-422A-845C-3A38F0A068CD}" presName="node" presStyleLbl="node1" presStyleIdx="1" presStyleCnt="2">
        <dgm:presLayoutVars>
          <dgm:bulletEnabled val="1"/>
        </dgm:presLayoutVars>
      </dgm:prSet>
      <dgm:spPr/>
    </dgm:pt>
    <dgm:pt modelId="{02C083B5-8E04-9F47-8247-B1AF0107D90C}" type="pres">
      <dgm:prSet presAssocID="{BFF61E7C-3ED7-422A-845C-3A38F0A068CD}" presName="spNode" presStyleCnt="0"/>
      <dgm:spPr/>
    </dgm:pt>
    <dgm:pt modelId="{5D4A2207-D182-CB48-BBBE-13A5D409A211}" type="pres">
      <dgm:prSet presAssocID="{7130B0E3-BF32-494F-9294-D531A39B9F0F}" presName="sibTrans" presStyleLbl="sibTrans1D1" presStyleIdx="1" presStyleCnt="2"/>
      <dgm:spPr/>
    </dgm:pt>
  </dgm:ptLst>
  <dgm:cxnLst>
    <dgm:cxn modelId="{BD9CFF1E-2A92-413A-A4FC-F4BBF22A37F9}" srcId="{5A6B958F-1ABA-4D4E-95B0-E723C5B2916B}" destId="{092B5B42-5969-4B5D-A5F4-AF4CBA331701}" srcOrd="0" destOrd="0" parTransId="{41037C49-4231-42D3-BBB1-7245CCD4EAE1}" sibTransId="{7C22F809-54DB-44B1-A786-2F790A25642A}"/>
    <dgm:cxn modelId="{604AA225-0E57-BC44-9E28-1E8A130AAF93}" type="presOf" srcId="{5A6B958F-1ABA-4D4E-95B0-E723C5B2916B}" destId="{B262EB1F-D143-044E-8172-280B26B6D6EF}" srcOrd="0" destOrd="0" presId="urn:microsoft.com/office/officeart/2005/8/layout/cycle6"/>
    <dgm:cxn modelId="{C4308FA6-C92F-4C89-B950-ED101A01412A}" srcId="{5A6B958F-1ABA-4D4E-95B0-E723C5B2916B}" destId="{BFF61E7C-3ED7-422A-845C-3A38F0A068CD}" srcOrd="1" destOrd="0" parTransId="{F7597422-E493-4FF8-A4F2-703A2922C04D}" sibTransId="{7130B0E3-BF32-494F-9294-D531A39B9F0F}"/>
    <dgm:cxn modelId="{0E7805AC-1A32-4E4F-B8C3-DB448B466642}" type="presOf" srcId="{092B5B42-5969-4B5D-A5F4-AF4CBA331701}" destId="{55BE68E0-DB24-7843-AC96-2F43F267C317}" srcOrd="0" destOrd="0" presId="urn:microsoft.com/office/officeart/2005/8/layout/cycle6"/>
    <dgm:cxn modelId="{F619CFD1-F7C3-6F44-86BE-0337E0A98E9F}" type="presOf" srcId="{7130B0E3-BF32-494F-9294-D531A39B9F0F}" destId="{5D4A2207-D182-CB48-BBBE-13A5D409A211}" srcOrd="0" destOrd="0" presId="urn:microsoft.com/office/officeart/2005/8/layout/cycle6"/>
    <dgm:cxn modelId="{0DBF2BDA-156D-DB4E-8BFC-D592B5739335}" type="presOf" srcId="{BFF61E7C-3ED7-422A-845C-3A38F0A068CD}" destId="{04D99B50-D830-534D-8879-D9695BFF299D}" srcOrd="0" destOrd="0" presId="urn:microsoft.com/office/officeart/2005/8/layout/cycle6"/>
    <dgm:cxn modelId="{7F1C71DE-BF29-524C-8666-5002BD79D62B}" type="presOf" srcId="{7C22F809-54DB-44B1-A786-2F790A25642A}" destId="{C269DA67-1FC8-4447-86AB-1695979567A7}" srcOrd="0" destOrd="0" presId="urn:microsoft.com/office/officeart/2005/8/layout/cycle6"/>
    <dgm:cxn modelId="{5A2794D4-0AF2-DF4F-9B9C-F8EE8C078511}" type="presParOf" srcId="{B262EB1F-D143-044E-8172-280B26B6D6EF}" destId="{55BE68E0-DB24-7843-AC96-2F43F267C317}" srcOrd="0" destOrd="0" presId="urn:microsoft.com/office/officeart/2005/8/layout/cycle6"/>
    <dgm:cxn modelId="{FFC08161-0247-814E-AC0E-2543DDEA7A55}" type="presParOf" srcId="{B262EB1F-D143-044E-8172-280B26B6D6EF}" destId="{A0663388-5444-2543-B17D-FE07F3B4B546}" srcOrd="1" destOrd="0" presId="urn:microsoft.com/office/officeart/2005/8/layout/cycle6"/>
    <dgm:cxn modelId="{C0714889-4C13-7244-B2B0-B3FF5EDBB30E}" type="presParOf" srcId="{B262EB1F-D143-044E-8172-280B26B6D6EF}" destId="{C269DA67-1FC8-4447-86AB-1695979567A7}" srcOrd="2" destOrd="0" presId="urn:microsoft.com/office/officeart/2005/8/layout/cycle6"/>
    <dgm:cxn modelId="{56C4E4C3-7CBC-484F-B772-542D3A154469}" type="presParOf" srcId="{B262EB1F-D143-044E-8172-280B26B6D6EF}" destId="{04D99B50-D830-534D-8879-D9695BFF299D}" srcOrd="3" destOrd="0" presId="urn:microsoft.com/office/officeart/2005/8/layout/cycle6"/>
    <dgm:cxn modelId="{2B66801B-0F18-3A49-8525-9B84A9F802C2}" type="presParOf" srcId="{B262EB1F-D143-044E-8172-280B26B6D6EF}" destId="{02C083B5-8E04-9F47-8247-B1AF0107D90C}" srcOrd="4" destOrd="0" presId="urn:microsoft.com/office/officeart/2005/8/layout/cycle6"/>
    <dgm:cxn modelId="{38A04C03-66AF-114B-8236-B4B4771A423B}" type="presParOf" srcId="{B262EB1F-D143-044E-8172-280B26B6D6EF}" destId="{5D4A2207-D182-CB48-BBBE-13A5D409A211}" srcOrd="5" destOrd="0" presId="urn:microsoft.com/office/officeart/2005/8/layout/cycle6"/>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8A71D49B-9179-4DA6-8F2A-75F47BDF2564}" type="doc">
      <dgm:prSet loTypeId="urn:microsoft.com/office/officeart/2018/2/layout/IconVerticalSolidList" loCatId="icon" qsTypeId="urn:microsoft.com/office/officeart/2005/8/quickstyle/simple4" qsCatId="simple" csTypeId="urn:microsoft.com/office/officeart/2018/5/colors/Iconchunking_neutralicontext_colorful1" csCatId="colorful" phldr="1"/>
      <dgm:spPr/>
      <dgm:t>
        <a:bodyPr/>
        <a:lstStyle/>
        <a:p>
          <a:endParaRPr lang="en-US"/>
        </a:p>
      </dgm:t>
    </dgm:pt>
    <dgm:pt modelId="{B676F47C-9F36-42E9-8F93-52E69A5ED979}">
      <dgm:prSet/>
      <dgm:spPr/>
      <dgm:t>
        <a:bodyPr/>
        <a:lstStyle/>
        <a:p>
          <a:r>
            <a:rPr lang="en-US"/>
            <a:t>A group of athletes who are selected for out of competition testing (OTC)</a:t>
          </a:r>
        </a:p>
      </dgm:t>
    </dgm:pt>
    <dgm:pt modelId="{940D4972-BC2C-4944-8BD1-03F21423C39C}" type="parTrans" cxnId="{5F8F330B-BA5A-4DCF-AB26-C20D97B91000}">
      <dgm:prSet/>
      <dgm:spPr/>
      <dgm:t>
        <a:bodyPr/>
        <a:lstStyle/>
        <a:p>
          <a:endParaRPr lang="en-US"/>
        </a:p>
      </dgm:t>
    </dgm:pt>
    <dgm:pt modelId="{7189D41F-2931-4700-8898-574F6D32B16C}" type="sibTrans" cxnId="{5F8F330B-BA5A-4DCF-AB26-C20D97B91000}">
      <dgm:prSet/>
      <dgm:spPr/>
      <dgm:t>
        <a:bodyPr/>
        <a:lstStyle/>
        <a:p>
          <a:endParaRPr lang="en-US"/>
        </a:p>
      </dgm:t>
    </dgm:pt>
    <dgm:pt modelId="{35ABFF52-729A-45E7-AEC8-609BF46D922A}">
      <dgm:prSet/>
      <dgm:spPr/>
      <dgm:t>
        <a:bodyPr/>
        <a:lstStyle/>
        <a:p>
          <a:r>
            <a:rPr lang="en-US"/>
            <a:t>For an effective OCT program we have to know where you are</a:t>
          </a:r>
        </a:p>
      </dgm:t>
    </dgm:pt>
    <dgm:pt modelId="{56FE8B32-3CCD-4726-B3DD-06E603CA1E22}" type="parTrans" cxnId="{069A9BDF-4A50-46C6-85F5-A534B3C76277}">
      <dgm:prSet/>
      <dgm:spPr/>
      <dgm:t>
        <a:bodyPr/>
        <a:lstStyle/>
        <a:p>
          <a:endParaRPr lang="en-US"/>
        </a:p>
      </dgm:t>
    </dgm:pt>
    <dgm:pt modelId="{FD394EEE-B653-45A6-8DE0-73B02E2E2094}" type="sibTrans" cxnId="{069A9BDF-4A50-46C6-85F5-A534B3C76277}">
      <dgm:prSet/>
      <dgm:spPr/>
      <dgm:t>
        <a:bodyPr/>
        <a:lstStyle/>
        <a:p>
          <a:endParaRPr lang="en-US"/>
        </a:p>
      </dgm:t>
    </dgm:pt>
    <dgm:pt modelId="{1F3EB9B4-3D58-48B1-8577-444B8D879670}">
      <dgm:prSet/>
      <dgm:spPr/>
      <dgm:t>
        <a:bodyPr/>
        <a:lstStyle/>
        <a:p>
          <a:r>
            <a:rPr lang="en-US"/>
            <a:t>This means you have to provide information to a computer database called ADAMS</a:t>
          </a:r>
        </a:p>
      </dgm:t>
    </dgm:pt>
    <dgm:pt modelId="{98072C06-69B0-4138-ABB6-1618F7E4479D}" type="parTrans" cxnId="{DE210406-808C-4B43-BFAF-9DF0B96E1306}">
      <dgm:prSet/>
      <dgm:spPr/>
      <dgm:t>
        <a:bodyPr/>
        <a:lstStyle/>
        <a:p>
          <a:endParaRPr lang="en-US"/>
        </a:p>
      </dgm:t>
    </dgm:pt>
    <dgm:pt modelId="{4A5E8147-970A-48D5-899F-0FCCBEC4667F}" type="sibTrans" cxnId="{DE210406-808C-4B43-BFAF-9DF0B96E1306}">
      <dgm:prSet/>
      <dgm:spPr/>
      <dgm:t>
        <a:bodyPr/>
        <a:lstStyle/>
        <a:p>
          <a:endParaRPr lang="en-US"/>
        </a:p>
      </dgm:t>
    </dgm:pt>
    <dgm:pt modelId="{9DDC4442-07DB-4507-A502-8D5C9C4EFD7F}">
      <dgm:prSet/>
      <dgm:spPr/>
      <dgm:t>
        <a:bodyPr/>
        <a:lstStyle/>
        <a:p>
          <a:r>
            <a:rPr lang="en-US"/>
            <a:t>Information is provided for a 3 month period</a:t>
          </a:r>
        </a:p>
      </dgm:t>
    </dgm:pt>
    <dgm:pt modelId="{B2BBA818-5F98-446B-BCE0-746C4DD5F2D0}" type="parTrans" cxnId="{38458E39-B0C9-4CED-BBDF-94D23CC615A3}">
      <dgm:prSet/>
      <dgm:spPr/>
      <dgm:t>
        <a:bodyPr/>
        <a:lstStyle/>
        <a:p>
          <a:endParaRPr lang="en-US"/>
        </a:p>
      </dgm:t>
    </dgm:pt>
    <dgm:pt modelId="{52B2333E-6767-42D2-AFFC-97202EE89CAD}" type="sibTrans" cxnId="{38458E39-B0C9-4CED-BBDF-94D23CC615A3}">
      <dgm:prSet/>
      <dgm:spPr/>
      <dgm:t>
        <a:bodyPr/>
        <a:lstStyle/>
        <a:p>
          <a:endParaRPr lang="en-US"/>
        </a:p>
      </dgm:t>
    </dgm:pt>
    <dgm:pt modelId="{425F2A62-4A79-4EF1-97A0-6F92AC40F2E9}">
      <dgm:prSet/>
      <dgm:spPr/>
      <dgm:t>
        <a:bodyPr/>
        <a:lstStyle/>
        <a:p>
          <a:r>
            <a:rPr lang="en-US"/>
            <a:t>When your plans change during that 3 months you must update the information you have provided</a:t>
          </a:r>
        </a:p>
      </dgm:t>
    </dgm:pt>
    <dgm:pt modelId="{0953F521-D0DC-47BA-9288-C6C59A36D1DF}" type="parTrans" cxnId="{C499C553-0035-4941-8FD8-FC5096F57234}">
      <dgm:prSet/>
      <dgm:spPr/>
      <dgm:t>
        <a:bodyPr/>
        <a:lstStyle/>
        <a:p>
          <a:endParaRPr lang="en-US"/>
        </a:p>
      </dgm:t>
    </dgm:pt>
    <dgm:pt modelId="{74C181DE-6978-46A4-8510-C4AF9A1FFA19}" type="sibTrans" cxnId="{C499C553-0035-4941-8FD8-FC5096F57234}">
      <dgm:prSet/>
      <dgm:spPr/>
      <dgm:t>
        <a:bodyPr/>
        <a:lstStyle/>
        <a:p>
          <a:endParaRPr lang="en-US"/>
        </a:p>
      </dgm:t>
    </dgm:pt>
    <dgm:pt modelId="{2E1E19E4-0BCD-45E2-81EB-74EA7CDCCB8E}" type="pres">
      <dgm:prSet presAssocID="{8A71D49B-9179-4DA6-8F2A-75F47BDF2564}" presName="root" presStyleCnt="0">
        <dgm:presLayoutVars>
          <dgm:dir/>
          <dgm:resizeHandles val="exact"/>
        </dgm:presLayoutVars>
      </dgm:prSet>
      <dgm:spPr/>
    </dgm:pt>
    <dgm:pt modelId="{69F30E60-8CC8-4F70-AE01-ED2CF4D59C18}" type="pres">
      <dgm:prSet presAssocID="{B676F47C-9F36-42E9-8F93-52E69A5ED979}" presName="compNode" presStyleCnt="0"/>
      <dgm:spPr/>
    </dgm:pt>
    <dgm:pt modelId="{E58C1F94-F4CC-4F01-8484-1F7460A83E2E}" type="pres">
      <dgm:prSet presAssocID="{B676F47C-9F36-42E9-8F93-52E69A5ED979}" presName="bgRect" presStyleLbl="bgShp" presStyleIdx="0" presStyleCnt="5"/>
      <dgm:spPr/>
    </dgm:pt>
    <dgm:pt modelId="{74C12ED8-7808-4BDD-AACD-88C2574727FD}" type="pres">
      <dgm:prSet presAssocID="{B676F47C-9F36-42E9-8F93-52E69A5ED979}" presName="iconRect" presStyleLbl="node1" presStyleIdx="0" presStyleCnt="5"/>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Checkmark"/>
        </a:ext>
      </dgm:extLst>
    </dgm:pt>
    <dgm:pt modelId="{8DD68AFA-CF31-48D9-8628-6C067543EA82}" type="pres">
      <dgm:prSet presAssocID="{B676F47C-9F36-42E9-8F93-52E69A5ED979}" presName="spaceRect" presStyleCnt="0"/>
      <dgm:spPr/>
    </dgm:pt>
    <dgm:pt modelId="{D6F6428B-C7F0-4D5F-BEA8-9DAE25C4FB81}" type="pres">
      <dgm:prSet presAssocID="{B676F47C-9F36-42E9-8F93-52E69A5ED979}" presName="parTx" presStyleLbl="revTx" presStyleIdx="0" presStyleCnt="5">
        <dgm:presLayoutVars>
          <dgm:chMax val="0"/>
          <dgm:chPref val="0"/>
        </dgm:presLayoutVars>
      </dgm:prSet>
      <dgm:spPr/>
    </dgm:pt>
    <dgm:pt modelId="{625752A7-B640-47E0-8E92-459F327E915B}" type="pres">
      <dgm:prSet presAssocID="{7189D41F-2931-4700-8898-574F6D32B16C}" presName="sibTrans" presStyleCnt="0"/>
      <dgm:spPr/>
    </dgm:pt>
    <dgm:pt modelId="{9E4FC0D1-0EF4-405E-99BD-39DF310529EF}" type="pres">
      <dgm:prSet presAssocID="{35ABFF52-729A-45E7-AEC8-609BF46D922A}" presName="compNode" presStyleCnt="0"/>
      <dgm:spPr/>
    </dgm:pt>
    <dgm:pt modelId="{BA6634CC-C0C4-4FC4-9DB5-4323C51C5CA9}" type="pres">
      <dgm:prSet presAssocID="{35ABFF52-729A-45E7-AEC8-609BF46D922A}" presName="bgRect" presStyleLbl="bgShp" presStyleIdx="1" presStyleCnt="5"/>
      <dgm:spPr/>
    </dgm:pt>
    <dgm:pt modelId="{451ADF9E-DCFE-4EB0-B7D1-D37BAF9C5A7E}" type="pres">
      <dgm:prSet presAssocID="{35ABFF52-729A-45E7-AEC8-609BF46D922A}" presName="iconRect" presStyleLbl="node1" presStyleIdx="1" presStyleCnt="5"/>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Presentation with Checklist"/>
        </a:ext>
      </dgm:extLst>
    </dgm:pt>
    <dgm:pt modelId="{2BFB672A-635F-458F-AFF4-4FF8F3650D00}" type="pres">
      <dgm:prSet presAssocID="{35ABFF52-729A-45E7-AEC8-609BF46D922A}" presName="spaceRect" presStyleCnt="0"/>
      <dgm:spPr/>
    </dgm:pt>
    <dgm:pt modelId="{D4DA3883-2F24-4BC5-AF14-99C2EF94F0A1}" type="pres">
      <dgm:prSet presAssocID="{35ABFF52-729A-45E7-AEC8-609BF46D922A}" presName="parTx" presStyleLbl="revTx" presStyleIdx="1" presStyleCnt="5">
        <dgm:presLayoutVars>
          <dgm:chMax val="0"/>
          <dgm:chPref val="0"/>
        </dgm:presLayoutVars>
      </dgm:prSet>
      <dgm:spPr/>
    </dgm:pt>
    <dgm:pt modelId="{16626F89-54F2-42DA-B787-5C7C3A7121E0}" type="pres">
      <dgm:prSet presAssocID="{FD394EEE-B653-45A6-8DE0-73B02E2E2094}" presName="sibTrans" presStyleCnt="0"/>
      <dgm:spPr/>
    </dgm:pt>
    <dgm:pt modelId="{07B5AA4D-66C5-4F6D-A7F7-6E0A12FFFF58}" type="pres">
      <dgm:prSet presAssocID="{1F3EB9B4-3D58-48B1-8577-444B8D879670}" presName="compNode" presStyleCnt="0"/>
      <dgm:spPr/>
    </dgm:pt>
    <dgm:pt modelId="{0F0FFE16-3C22-4EEE-B6CE-5BDBA606BCB1}" type="pres">
      <dgm:prSet presAssocID="{1F3EB9B4-3D58-48B1-8577-444B8D879670}" presName="bgRect" presStyleLbl="bgShp" presStyleIdx="2" presStyleCnt="5"/>
      <dgm:spPr/>
    </dgm:pt>
    <dgm:pt modelId="{112A9ED8-424F-47DE-BD4D-ABAE9CE6A5BE}" type="pres">
      <dgm:prSet presAssocID="{1F3EB9B4-3D58-48B1-8577-444B8D879670}" presName="iconRect" presStyleLbl="node1" presStyleIdx="2" presStyleCnt="5"/>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Computer"/>
        </a:ext>
      </dgm:extLst>
    </dgm:pt>
    <dgm:pt modelId="{5262F662-9E1F-47A2-B308-4D8EDEB26925}" type="pres">
      <dgm:prSet presAssocID="{1F3EB9B4-3D58-48B1-8577-444B8D879670}" presName="spaceRect" presStyleCnt="0"/>
      <dgm:spPr/>
    </dgm:pt>
    <dgm:pt modelId="{9A5AE615-9DFC-4E63-A596-8A08BBBE7DB0}" type="pres">
      <dgm:prSet presAssocID="{1F3EB9B4-3D58-48B1-8577-444B8D879670}" presName="parTx" presStyleLbl="revTx" presStyleIdx="2" presStyleCnt="5">
        <dgm:presLayoutVars>
          <dgm:chMax val="0"/>
          <dgm:chPref val="0"/>
        </dgm:presLayoutVars>
      </dgm:prSet>
      <dgm:spPr/>
    </dgm:pt>
    <dgm:pt modelId="{D86EFC5D-CB40-4537-B4B2-13BAB8F52DE5}" type="pres">
      <dgm:prSet presAssocID="{4A5E8147-970A-48D5-899F-0FCCBEC4667F}" presName="sibTrans" presStyleCnt="0"/>
      <dgm:spPr/>
    </dgm:pt>
    <dgm:pt modelId="{01BECF39-A57D-445D-8914-AF184B1E4DF4}" type="pres">
      <dgm:prSet presAssocID="{9DDC4442-07DB-4507-A502-8D5C9C4EFD7F}" presName="compNode" presStyleCnt="0"/>
      <dgm:spPr/>
    </dgm:pt>
    <dgm:pt modelId="{EB96C5B9-AD36-4111-B096-48C4D32D223D}" type="pres">
      <dgm:prSet presAssocID="{9DDC4442-07DB-4507-A502-8D5C9C4EFD7F}" presName="bgRect" presStyleLbl="bgShp" presStyleIdx="3" presStyleCnt="5"/>
      <dgm:spPr/>
    </dgm:pt>
    <dgm:pt modelId="{C2174F96-6560-4359-9845-F7186B5AFD21}" type="pres">
      <dgm:prSet presAssocID="{9DDC4442-07DB-4507-A502-8D5C9C4EFD7F}" presName="iconRect" presStyleLbl="node1" presStyleIdx="3" presStyleCnt="5"/>
      <dgm:spPr>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a:noFill/>
        </a:ln>
      </dgm:spPr>
      <dgm:extLst>
        <a:ext uri="{E40237B7-FDA0-4F09-8148-C483321AD2D9}">
          <dgm14:cNvPr xmlns:dgm14="http://schemas.microsoft.com/office/drawing/2010/diagram" id="0" name="" descr="Medical"/>
        </a:ext>
      </dgm:extLst>
    </dgm:pt>
    <dgm:pt modelId="{B81C2685-28B2-40CE-9865-F3285BCAABF2}" type="pres">
      <dgm:prSet presAssocID="{9DDC4442-07DB-4507-A502-8D5C9C4EFD7F}" presName="spaceRect" presStyleCnt="0"/>
      <dgm:spPr/>
    </dgm:pt>
    <dgm:pt modelId="{6773269B-5594-4C6E-BA86-E767FBAD89D6}" type="pres">
      <dgm:prSet presAssocID="{9DDC4442-07DB-4507-A502-8D5C9C4EFD7F}" presName="parTx" presStyleLbl="revTx" presStyleIdx="3" presStyleCnt="5">
        <dgm:presLayoutVars>
          <dgm:chMax val="0"/>
          <dgm:chPref val="0"/>
        </dgm:presLayoutVars>
      </dgm:prSet>
      <dgm:spPr/>
    </dgm:pt>
    <dgm:pt modelId="{59FB210E-28B6-4B30-AD5A-486FB9D4F4DC}" type="pres">
      <dgm:prSet presAssocID="{52B2333E-6767-42D2-AFFC-97202EE89CAD}" presName="sibTrans" presStyleCnt="0"/>
      <dgm:spPr/>
    </dgm:pt>
    <dgm:pt modelId="{38902B29-2AF0-42F0-A8C1-49857E4B3946}" type="pres">
      <dgm:prSet presAssocID="{425F2A62-4A79-4EF1-97A0-6F92AC40F2E9}" presName="compNode" presStyleCnt="0"/>
      <dgm:spPr/>
    </dgm:pt>
    <dgm:pt modelId="{6B8C2197-2FCC-4FC2-B244-F70EADDD2544}" type="pres">
      <dgm:prSet presAssocID="{425F2A62-4A79-4EF1-97A0-6F92AC40F2E9}" presName="bgRect" presStyleLbl="bgShp" presStyleIdx="4" presStyleCnt="5"/>
      <dgm:spPr/>
    </dgm:pt>
    <dgm:pt modelId="{FA38A02A-0393-4C65-B434-6F76ACC2AB5E}" type="pres">
      <dgm:prSet presAssocID="{425F2A62-4A79-4EF1-97A0-6F92AC40F2E9}" presName="iconRect" presStyleLbl="node1" presStyleIdx="4" presStyleCnt="5"/>
      <dgm:spPr>
        <a:blipFill>
          <a:blip xmlns:r="http://schemas.openxmlformats.org/officeDocument/2006/relationships"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a:blipFill>
        <a:ln>
          <a:noFill/>
        </a:ln>
      </dgm:spPr>
      <dgm:extLst>
        <a:ext uri="{E40237B7-FDA0-4F09-8148-C483321AD2D9}">
          <dgm14:cNvPr xmlns:dgm14="http://schemas.microsoft.com/office/drawing/2010/diagram" id="0" name="" descr="Pencil"/>
        </a:ext>
      </dgm:extLst>
    </dgm:pt>
    <dgm:pt modelId="{9EDE9345-E01A-4103-A04C-ED510AE2ED75}" type="pres">
      <dgm:prSet presAssocID="{425F2A62-4A79-4EF1-97A0-6F92AC40F2E9}" presName="spaceRect" presStyleCnt="0"/>
      <dgm:spPr/>
    </dgm:pt>
    <dgm:pt modelId="{D01ECFA6-171C-4827-A581-7123C8BA14AE}" type="pres">
      <dgm:prSet presAssocID="{425F2A62-4A79-4EF1-97A0-6F92AC40F2E9}" presName="parTx" presStyleLbl="revTx" presStyleIdx="4" presStyleCnt="5">
        <dgm:presLayoutVars>
          <dgm:chMax val="0"/>
          <dgm:chPref val="0"/>
        </dgm:presLayoutVars>
      </dgm:prSet>
      <dgm:spPr/>
    </dgm:pt>
  </dgm:ptLst>
  <dgm:cxnLst>
    <dgm:cxn modelId="{DE210406-808C-4B43-BFAF-9DF0B96E1306}" srcId="{8A71D49B-9179-4DA6-8F2A-75F47BDF2564}" destId="{1F3EB9B4-3D58-48B1-8577-444B8D879670}" srcOrd="2" destOrd="0" parTransId="{98072C06-69B0-4138-ABB6-1618F7E4479D}" sibTransId="{4A5E8147-970A-48D5-899F-0FCCBEC4667F}"/>
    <dgm:cxn modelId="{FE8B490A-D3FE-4955-8858-7D497251DE44}" type="presOf" srcId="{1F3EB9B4-3D58-48B1-8577-444B8D879670}" destId="{9A5AE615-9DFC-4E63-A596-8A08BBBE7DB0}" srcOrd="0" destOrd="0" presId="urn:microsoft.com/office/officeart/2018/2/layout/IconVerticalSolidList"/>
    <dgm:cxn modelId="{5F8F330B-BA5A-4DCF-AB26-C20D97B91000}" srcId="{8A71D49B-9179-4DA6-8F2A-75F47BDF2564}" destId="{B676F47C-9F36-42E9-8F93-52E69A5ED979}" srcOrd="0" destOrd="0" parTransId="{940D4972-BC2C-4944-8BD1-03F21423C39C}" sibTransId="{7189D41F-2931-4700-8898-574F6D32B16C}"/>
    <dgm:cxn modelId="{8C884A0E-766E-4B07-9946-0EB0948BF0E2}" type="presOf" srcId="{35ABFF52-729A-45E7-AEC8-609BF46D922A}" destId="{D4DA3883-2F24-4BC5-AF14-99C2EF94F0A1}" srcOrd="0" destOrd="0" presId="urn:microsoft.com/office/officeart/2018/2/layout/IconVerticalSolidList"/>
    <dgm:cxn modelId="{C19FC31E-84FA-48CA-9378-87533DCBA32E}" type="presOf" srcId="{9DDC4442-07DB-4507-A502-8D5C9C4EFD7F}" destId="{6773269B-5594-4C6E-BA86-E767FBAD89D6}" srcOrd="0" destOrd="0" presId="urn:microsoft.com/office/officeart/2018/2/layout/IconVerticalSolidList"/>
    <dgm:cxn modelId="{B6657539-FEB1-45BD-B10C-896AF33D81EB}" type="presOf" srcId="{425F2A62-4A79-4EF1-97A0-6F92AC40F2E9}" destId="{D01ECFA6-171C-4827-A581-7123C8BA14AE}" srcOrd="0" destOrd="0" presId="urn:microsoft.com/office/officeart/2018/2/layout/IconVerticalSolidList"/>
    <dgm:cxn modelId="{38458E39-B0C9-4CED-BBDF-94D23CC615A3}" srcId="{8A71D49B-9179-4DA6-8F2A-75F47BDF2564}" destId="{9DDC4442-07DB-4507-A502-8D5C9C4EFD7F}" srcOrd="3" destOrd="0" parTransId="{B2BBA818-5F98-446B-BCE0-746C4DD5F2D0}" sibTransId="{52B2333E-6767-42D2-AFFC-97202EE89CAD}"/>
    <dgm:cxn modelId="{B58E5E3F-CEA7-4AFC-BECA-D7E600C3F251}" type="presOf" srcId="{B676F47C-9F36-42E9-8F93-52E69A5ED979}" destId="{D6F6428B-C7F0-4D5F-BEA8-9DAE25C4FB81}" srcOrd="0" destOrd="0" presId="urn:microsoft.com/office/officeart/2018/2/layout/IconVerticalSolidList"/>
    <dgm:cxn modelId="{C499C553-0035-4941-8FD8-FC5096F57234}" srcId="{8A71D49B-9179-4DA6-8F2A-75F47BDF2564}" destId="{425F2A62-4A79-4EF1-97A0-6F92AC40F2E9}" srcOrd="4" destOrd="0" parTransId="{0953F521-D0DC-47BA-9288-C6C59A36D1DF}" sibTransId="{74C181DE-6978-46A4-8510-C4AF9A1FFA19}"/>
    <dgm:cxn modelId="{E3DCCAC8-638E-47D6-ACE6-DD9A03D80AE3}" type="presOf" srcId="{8A71D49B-9179-4DA6-8F2A-75F47BDF2564}" destId="{2E1E19E4-0BCD-45E2-81EB-74EA7CDCCB8E}" srcOrd="0" destOrd="0" presId="urn:microsoft.com/office/officeart/2018/2/layout/IconVerticalSolidList"/>
    <dgm:cxn modelId="{069A9BDF-4A50-46C6-85F5-A534B3C76277}" srcId="{8A71D49B-9179-4DA6-8F2A-75F47BDF2564}" destId="{35ABFF52-729A-45E7-AEC8-609BF46D922A}" srcOrd="1" destOrd="0" parTransId="{56FE8B32-3CCD-4726-B3DD-06E603CA1E22}" sibTransId="{FD394EEE-B653-45A6-8DE0-73B02E2E2094}"/>
    <dgm:cxn modelId="{856CD414-0BCD-411A-B59A-CB4F04FFF6AC}" type="presParOf" srcId="{2E1E19E4-0BCD-45E2-81EB-74EA7CDCCB8E}" destId="{69F30E60-8CC8-4F70-AE01-ED2CF4D59C18}" srcOrd="0" destOrd="0" presId="urn:microsoft.com/office/officeart/2018/2/layout/IconVerticalSolidList"/>
    <dgm:cxn modelId="{1BE132F8-4AF6-488F-9C1D-B0E3161AB952}" type="presParOf" srcId="{69F30E60-8CC8-4F70-AE01-ED2CF4D59C18}" destId="{E58C1F94-F4CC-4F01-8484-1F7460A83E2E}" srcOrd="0" destOrd="0" presId="urn:microsoft.com/office/officeart/2018/2/layout/IconVerticalSolidList"/>
    <dgm:cxn modelId="{F3BAB520-B201-46D2-AC94-063AB0F2D95B}" type="presParOf" srcId="{69F30E60-8CC8-4F70-AE01-ED2CF4D59C18}" destId="{74C12ED8-7808-4BDD-AACD-88C2574727FD}" srcOrd="1" destOrd="0" presId="urn:microsoft.com/office/officeart/2018/2/layout/IconVerticalSolidList"/>
    <dgm:cxn modelId="{24683280-9DD1-48FF-BEA8-8A30191C08B8}" type="presParOf" srcId="{69F30E60-8CC8-4F70-AE01-ED2CF4D59C18}" destId="{8DD68AFA-CF31-48D9-8628-6C067543EA82}" srcOrd="2" destOrd="0" presId="urn:microsoft.com/office/officeart/2018/2/layout/IconVerticalSolidList"/>
    <dgm:cxn modelId="{30D31E90-73BF-4165-94AB-776659213A8A}" type="presParOf" srcId="{69F30E60-8CC8-4F70-AE01-ED2CF4D59C18}" destId="{D6F6428B-C7F0-4D5F-BEA8-9DAE25C4FB81}" srcOrd="3" destOrd="0" presId="urn:microsoft.com/office/officeart/2018/2/layout/IconVerticalSolidList"/>
    <dgm:cxn modelId="{EFCEA4F7-3CCA-4C7A-8EAB-68B18BDBD041}" type="presParOf" srcId="{2E1E19E4-0BCD-45E2-81EB-74EA7CDCCB8E}" destId="{625752A7-B640-47E0-8E92-459F327E915B}" srcOrd="1" destOrd="0" presId="urn:microsoft.com/office/officeart/2018/2/layout/IconVerticalSolidList"/>
    <dgm:cxn modelId="{0113D23A-82F3-41B6-B3E2-D4A207502527}" type="presParOf" srcId="{2E1E19E4-0BCD-45E2-81EB-74EA7CDCCB8E}" destId="{9E4FC0D1-0EF4-405E-99BD-39DF310529EF}" srcOrd="2" destOrd="0" presId="urn:microsoft.com/office/officeart/2018/2/layout/IconVerticalSolidList"/>
    <dgm:cxn modelId="{81BE920D-BED6-40C6-AAB1-E6FC701BD2C1}" type="presParOf" srcId="{9E4FC0D1-0EF4-405E-99BD-39DF310529EF}" destId="{BA6634CC-C0C4-4FC4-9DB5-4323C51C5CA9}" srcOrd="0" destOrd="0" presId="urn:microsoft.com/office/officeart/2018/2/layout/IconVerticalSolidList"/>
    <dgm:cxn modelId="{70452936-9201-4A41-9973-1FA7427178C6}" type="presParOf" srcId="{9E4FC0D1-0EF4-405E-99BD-39DF310529EF}" destId="{451ADF9E-DCFE-4EB0-B7D1-D37BAF9C5A7E}" srcOrd="1" destOrd="0" presId="urn:microsoft.com/office/officeart/2018/2/layout/IconVerticalSolidList"/>
    <dgm:cxn modelId="{896E5B87-905B-412D-B580-54FE63E8C46B}" type="presParOf" srcId="{9E4FC0D1-0EF4-405E-99BD-39DF310529EF}" destId="{2BFB672A-635F-458F-AFF4-4FF8F3650D00}" srcOrd="2" destOrd="0" presId="urn:microsoft.com/office/officeart/2018/2/layout/IconVerticalSolidList"/>
    <dgm:cxn modelId="{7694C016-981A-4849-99CA-7386EE7FBDAA}" type="presParOf" srcId="{9E4FC0D1-0EF4-405E-99BD-39DF310529EF}" destId="{D4DA3883-2F24-4BC5-AF14-99C2EF94F0A1}" srcOrd="3" destOrd="0" presId="urn:microsoft.com/office/officeart/2018/2/layout/IconVerticalSolidList"/>
    <dgm:cxn modelId="{074C2D6E-FA62-48B7-ACC1-64672A6FCD65}" type="presParOf" srcId="{2E1E19E4-0BCD-45E2-81EB-74EA7CDCCB8E}" destId="{16626F89-54F2-42DA-B787-5C7C3A7121E0}" srcOrd="3" destOrd="0" presId="urn:microsoft.com/office/officeart/2018/2/layout/IconVerticalSolidList"/>
    <dgm:cxn modelId="{538FE695-7ED0-49D8-947F-B2D8FC3D0D14}" type="presParOf" srcId="{2E1E19E4-0BCD-45E2-81EB-74EA7CDCCB8E}" destId="{07B5AA4D-66C5-4F6D-A7F7-6E0A12FFFF58}" srcOrd="4" destOrd="0" presId="urn:microsoft.com/office/officeart/2018/2/layout/IconVerticalSolidList"/>
    <dgm:cxn modelId="{0DBC1A31-3D80-4F83-B7D1-EE1526BA8553}" type="presParOf" srcId="{07B5AA4D-66C5-4F6D-A7F7-6E0A12FFFF58}" destId="{0F0FFE16-3C22-4EEE-B6CE-5BDBA606BCB1}" srcOrd="0" destOrd="0" presId="urn:microsoft.com/office/officeart/2018/2/layout/IconVerticalSolidList"/>
    <dgm:cxn modelId="{18E9BD95-B206-4271-91B9-289824B4A04E}" type="presParOf" srcId="{07B5AA4D-66C5-4F6D-A7F7-6E0A12FFFF58}" destId="{112A9ED8-424F-47DE-BD4D-ABAE9CE6A5BE}" srcOrd="1" destOrd="0" presId="urn:microsoft.com/office/officeart/2018/2/layout/IconVerticalSolidList"/>
    <dgm:cxn modelId="{D57932E8-B64C-4578-8306-26757B5B5951}" type="presParOf" srcId="{07B5AA4D-66C5-4F6D-A7F7-6E0A12FFFF58}" destId="{5262F662-9E1F-47A2-B308-4D8EDEB26925}" srcOrd="2" destOrd="0" presId="urn:microsoft.com/office/officeart/2018/2/layout/IconVerticalSolidList"/>
    <dgm:cxn modelId="{03816661-4000-46A4-86FA-03B8A3B79752}" type="presParOf" srcId="{07B5AA4D-66C5-4F6D-A7F7-6E0A12FFFF58}" destId="{9A5AE615-9DFC-4E63-A596-8A08BBBE7DB0}" srcOrd="3" destOrd="0" presId="urn:microsoft.com/office/officeart/2018/2/layout/IconVerticalSolidList"/>
    <dgm:cxn modelId="{65C2E5BF-4D75-4B7F-B27D-2D52D49649B5}" type="presParOf" srcId="{2E1E19E4-0BCD-45E2-81EB-74EA7CDCCB8E}" destId="{D86EFC5D-CB40-4537-B4B2-13BAB8F52DE5}" srcOrd="5" destOrd="0" presId="urn:microsoft.com/office/officeart/2018/2/layout/IconVerticalSolidList"/>
    <dgm:cxn modelId="{17B0E398-7F17-4F9B-8A8E-F26F2918A36C}" type="presParOf" srcId="{2E1E19E4-0BCD-45E2-81EB-74EA7CDCCB8E}" destId="{01BECF39-A57D-445D-8914-AF184B1E4DF4}" srcOrd="6" destOrd="0" presId="urn:microsoft.com/office/officeart/2018/2/layout/IconVerticalSolidList"/>
    <dgm:cxn modelId="{DB7C556F-B087-4828-B562-9E64F1CBDEA4}" type="presParOf" srcId="{01BECF39-A57D-445D-8914-AF184B1E4DF4}" destId="{EB96C5B9-AD36-4111-B096-48C4D32D223D}" srcOrd="0" destOrd="0" presId="urn:microsoft.com/office/officeart/2018/2/layout/IconVerticalSolidList"/>
    <dgm:cxn modelId="{4CA0C2A6-B3B2-44A9-9CDD-728687D16174}" type="presParOf" srcId="{01BECF39-A57D-445D-8914-AF184B1E4DF4}" destId="{C2174F96-6560-4359-9845-F7186B5AFD21}" srcOrd="1" destOrd="0" presId="urn:microsoft.com/office/officeart/2018/2/layout/IconVerticalSolidList"/>
    <dgm:cxn modelId="{83382F8B-6AD8-4F73-B79B-7E092F73ABBE}" type="presParOf" srcId="{01BECF39-A57D-445D-8914-AF184B1E4DF4}" destId="{B81C2685-28B2-40CE-9865-F3285BCAABF2}" srcOrd="2" destOrd="0" presId="urn:microsoft.com/office/officeart/2018/2/layout/IconVerticalSolidList"/>
    <dgm:cxn modelId="{F87CDAEF-8664-43CC-B9F6-290FDE12AE22}" type="presParOf" srcId="{01BECF39-A57D-445D-8914-AF184B1E4DF4}" destId="{6773269B-5594-4C6E-BA86-E767FBAD89D6}" srcOrd="3" destOrd="0" presId="urn:microsoft.com/office/officeart/2018/2/layout/IconVerticalSolidList"/>
    <dgm:cxn modelId="{6F122735-EBD8-41F3-8411-6F097339C277}" type="presParOf" srcId="{2E1E19E4-0BCD-45E2-81EB-74EA7CDCCB8E}" destId="{59FB210E-28B6-4B30-AD5A-486FB9D4F4DC}" srcOrd="7" destOrd="0" presId="urn:microsoft.com/office/officeart/2018/2/layout/IconVerticalSolidList"/>
    <dgm:cxn modelId="{DBE2A332-54EE-436E-8CD4-C9B859AA0734}" type="presParOf" srcId="{2E1E19E4-0BCD-45E2-81EB-74EA7CDCCB8E}" destId="{38902B29-2AF0-42F0-A8C1-49857E4B3946}" srcOrd="8" destOrd="0" presId="urn:microsoft.com/office/officeart/2018/2/layout/IconVerticalSolidList"/>
    <dgm:cxn modelId="{6E0D3B71-1BBF-40AC-9A42-34B934CE9275}" type="presParOf" srcId="{38902B29-2AF0-42F0-A8C1-49857E4B3946}" destId="{6B8C2197-2FCC-4FC2-B244-F70EADDD2544}" srcOrd="0" destOrd="0" presId="urn:microsoft.com/office/officeart/2018/2/layout/IconVerticalSolidList"/>
    <dgm:cxn modelId="{29E4B861-B99A-42FB-9983-BA10ED3370F3}" type="presParOf" srcId="{38902B29-2AF0-42F0-A8C1-49857E4B3946}" destId="{FA38A02A-0393-4C65-B434-6F76ACC2AB5E}" srcOrd="1" destOrd="0" presId="urn:microsoft.com/office/officeart/2018/2/layout/IconVerticalSolidList"/>
    <dgm:cxn modelId="{2BB24CFB-60ED-45DF-BA4B-CDBB64B2A895}" type="presParOf" srcId="{38902B29-2AF0-42F0-A8C1-49857E4B3946}" destId="{9EDE9345-E01A-4103-A04C-ED510AE2ED75}" srcOrd="2" destOrd="0" presId="urn:microsoft.com/office/officeart/2018/2/layout/IconVerticalSolidList"/>
    <dgm:cxn modelId="{689BFB69-90F8-4FC3-90B6-125D73911294}" type="presParOf" srcId="{38902B29-2AF0-42F0-A8C1-49857E4B3946}" destId="{D01ECFA6-171C-4827-A581-7123C8BA14AE}" srcOrd="3" destOrd="0" presId="urn:microsoft.com/office/officeart/2018/2/layout/IconVerticalSoli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C294EB56-A1DB-40EF-B330-1071B9C85891}" type="doc">
      <dgm:prSet loTypeId="urn:microsoft.com/office/officeart/2005/8/layout/vList2" loCatId="list" qsTypeId="urn:microsoft.com/office/officeart/2005/8/quickstyle/simple1" qsCatId="simple" csTypeId="urn:microsoft.com/office/officeart/2005/8/colors/colorful2" csCatId="colorful" phldr="1"/>
      <dgm:spPr/>
      <dgm:t>
        <a:bodyPr/>
        <a:lstStyle/>
        <a:p>
          <a:endParaRPr lang="en-US"/>
        </a:p>
      </dgm:t>
    </dgm:pt>
    <dgm:pt modelId="{67ED0841-42AE-4BEA-9ADA-E1ABB680D8B7}">
      <dgm:prSet/>
      <dgm:spPr/>
      <dgm:t>
        <a:bodyPr/>
        <a:lstStyle/>
        <a:p>
          <a:r>
            <a:rPr lang="en-US" dirty="0"/>
            <a:t>You will receive a letter from World Skate informing of your inclusion on the RTP</a:t>
          </a:r>
        </a:p>
      </dgm:t>
    </dgm:pt>
    <dgm:pt modelId="{5B5AEF40-8B52-45EB-BF44-290EC870D6F1}" type="parTrans" cxnId="{CF7C77AE-CA8F-4470-94BB-9F60942C316A}">
      <dgm:prSet/>
      <dgm:spPr/>
      <dgm:t>
        <a:bodyPr/>
        <a:lstStyle/>
        <a:p>
          <a:endParaRPr lang="en-US"/>
        </a:p>
      </dgm:t>
    </dgm:pt>
    <dgm:pt modelId="{79D6AF83-7C41-41D0-9F05-9D56703EBF99}" type="sibTrans" cxnId="{CF7C77AE-CA8F-4470-94BB-9F60942C316A}">
      <dgm:prSet/>
      <dgm:spPr/>
      <dgm:t>
        <a:bodyPr/>
        <a:lstStyle/>
        <a:p>
          <a:endParaRPr lang="en-US"/>
        </a:p>
      </dgm:t>
    </dgm:pt>
    <dgm:pt modelId="{27BFAE73-59AA-4FC2-8E77-E6D15CAA1721}">
      <dgm:prSet/>
      <dgm:spPr/>
      <dgm:t>
        <a:bodyPr/>
        <a:lstStyle/>
        <a:p>
          <a:r>
            <a:rPr lang="en-US"/>
            <a:t>The letter will state the dates for submission of whereabouts with detailed instructions for what you have to do</a:t>
          </a:r>
        </a:p>
      </dgm:t>
    </dgm:pt>
    <dgm:pt modelId="{AA10B6BA-9387-429E-9B98-A8C018F285F9}" type="parTrans" cxnId="{B75C99D9-B098-4BCD-96C3-D57C3EAFEC1F}">
      <dgm:prSet/>
      <dgm:spPr/>
      <dgm:t>
        <a:bodyPr/>
        <a:lstStyle/>
        <a:p>
          <a:endParaRPr lang="en-US"/>
        </a:p>
      </dgm:t>
    </dgm:pt>
    <dgm:pt modelId="{5E410C0A-2B9C-4B18-80BF-2478314FF1F5}" type="sibTrans" cxnId="{B75C99D9-B098-4BCD-96C3-D57C3EAFEC1F}">
      <dgm:prSet/>
      <dgm:spPr/>
      <dgm:t>
        <a:bodyPr/>
        <a:lstStyle/>
        <a:p>
          <a:endParaRPr lang="en-US"/>
        </a:p>
      </dgm:t>
    </dgm:pt>
    <dgm:pt modelId="{04BAE952-CBE7-4613-AC0A-F8FA2DEE32BD}">
      <dgm:prSet/>
      <dgm:spPr/>
      <dgm:t>
        <a:bodyPr/>
        <a:lstStyle/>
        <a:p>
          <a:r>
            <a:rPr lang="en-US" dirty="0"/>
            <a:t>You will remain on the RTP until notified in writing by World Skate of your removal or you notify World Skate in writing that you have retired from competition</a:t>
          </a:r>
        </a:p>
      </dgm:t>
    </dgm:pt>
    <dgm:pt modelId="{19DD3EE1-03D3-4191-B6B1-4AD3A9A53FC5}" type="parTrans" cxnId="{55BFD625-6167-444A-B0C7-9DDFA8770EA1}">
      <dgm:prSet/>
      <dgm:spPr/>
      <dgm:t>
        <a:bodyPr/>
        <a:lstStyle/>
        <a:p>
          <a:endParaRPr lang="en-US"/>
        </a:p>
      </dgm:t>
    </dgm:pt>
    <dgm:pt modelId="{811BE0FF-74A6-4D14-83CE-13D0F0A0DBA6}" type="sibTrans" cxnId="{55BFD625-6167-444A-B0C7-9DDFA8770EA1}">
      <dgm:prSet/>
      <dgm:spPr/>
      <dgm:t>
        <a:bodyPr/>
        <a:lstStyle/>
        <a:p>
          <a:endParaRPr lang="en-US"/>
        </a:p>
      </dgm:t>
    </dgm:pt>
    <dgm:pt modelId="{26D4AA5B-38ED-4737-9BC0-C026608B6801}">
      <dgm:prSet/>
      <dgm:spPr/>
      <dgm:t>
        <a:bodyPr/>
        <a:lstStyle/>
        <a:p>
          <a:r>
            <a:rPr lang="en-US" dirty="0"/>
            <a:t>If you retire any hearings as result of positive test will continue including sanction</a:t>
          </a:r>
        </a:p>
      </dgm:t>
    </dgm:pt>
    <dgm:pt modelId="{9D29EAF8-CE03-4476-BACD-4EF029E35EE2}" type="parTrans" cxnId="{879648B5-2F42-444E-98AE-C680C0BE49C6}">
      <dgm:prSet/>
      <dgm:spPr/>
      <dgm:t>
        <a:bodyPr/>
        <a:lstStyle/>
        <a:p>
          <a:endParaRPr lang="en-US"/>
        </a:p>
      </dgm:t>
    </dgm:pt>
    <dgm:pt modelId="{896E1819-BB16-4EBA-9ABA-C9A8CD28D89A}" type="sibTrans" cxnId="{879648B5-2F42-444E-98AE-C680C0BE49C6}">
      <dgm:prSet/>
      <dgm:spPr/>
      <dgm:t>
        <a:bodyPr/>
        <a:lstStyle/>
        <a:p>
          <a:endParaRPr lang="en-US"/>
        </a:p>
      </dgm:t>
    </dgm:pt>
    <dgm:pt modelId="{71462D57-9F7B-40F5-8182-E4CA857A885F}">
      <dgm:prSet/>
      <dgm:spPr/>
      <dgm:t>
        <a:bodyPr/>
        <a:lstStyle/>
        <a:p>
          <a:r>
            <a:rPr lang="en-US"/>
            <a:t>Should you wish to return to competition there are requirements that must be fulfilled</a:t>
          </a:r>
        </a:p>
      </dgm:t>
    </dgm:pt>
    <dgm:pt modelId="{0320F559-0FFB-4291-9400-9558A5E36B44}" type="parTrans" cxnId="{035ABC23-4F6D-47F8-BACA-F1D1F584F5F0}">
      <dgm:prSet/>
      <dgm:spPr/>
      <dgm:t>
        <a:bodyPr/>
        <a:lstStyle/>
        <a:p>
          <a:endParaRPr lang="en-US"/>
        </a:p>
      </dgm:t>
    </dgm:pt>
    <dgm:pt modelId="{0B7C34B5-B465-41E5-89C0-AEDEEF9244DF}" type="sibTrans" cxnId="{035ABC23-4F6D-47F8-BACA-F1D1F584F5F0}">
      <dgm:prSet/>
      <dgm:spPr/>
      <dgm:t>
        <a:bodyPr/>
        <a:lstStyle/>
        <a:p>
          <a:endParaRPr lang="en-US"/>
        </a:p>
      </dgm:t>
    </dgm:pt>
    <dgm:pt modelId="{3AB25FEE-69A9-824F-B6B4-C235E67BABE1}" type="pres">
      <dgm:prSet presAssocID="{C294EB56-A1DB-40EF-B330-1071B9C85891}" presName="linear" presStyleCnt="0">
        <dgm:presLayoutVars>
          <dgm:animLvl val="lvl"/>
          <dgm:resizeHandles val="exact"/>
        </dgm:presLayoutVars>
      </dgm:prSet>
      <dgm:spPr/>
    </dgm:pt>
    <dgm:pt modelId="{85067881-8792-174A-A486-87128A84BE1C}" type="pres">
      <dgm:prSet presAssocID="{67ED0841-42AE-4BEA-9ADA-E1ABB680D8B7}" presName="parentText" presStyleLbl="node1" presStyleIdx="0" presStyleCnt="5">
        <dgm:presLayoutVars>
          <dgm:chMax val="0"/>
          <dgm:bulletEnabled val="1"/>
        </dgm:presLayoutVars>
      </dgm:prSet>
      <dgm:spPr/>
    </dgm:pt>
    <dgm:pt modelId="{D0891FB3-BE46-C148-B115-682D3C3BE79B}" type="pres">
      <dgm:prSet presAssocID="{79D6AF83-7C41-41D0-9F05-9D56703EBF99}" presName="spacer" presStyleCnt="0"/>
      <dgm:spPr/>
    </dgm:pt>
    <dgm:pt modelId="{610BD655-A467-AD4E-B7DA-D10DE0ACB9DF}" type="pres">
      <dgm:prSet presAssocID="{27BFAE73-59AA-4FC2-8E77-E6D15CAA1721}" presName="parentText" presStyleLbl="node1" presStyleIdx="1" presStyleCnt="5">
        <dgm:presLayoutVars>
          <dgm:chMax val="0"/>
          <dgm:bulletEnabled val="1"/>
        </dgm:presLayoutVars>
      </dgm:prSet>
      <dgm:spPr/>
    </dgm:pt>
    <dgm:pt modelId="{D7C35C33-B7FF-1E43-938E-89087024470F}" type="pres">
      <dgm:prSet presAssocID="{5E410C0A-2B9C-4B18-80BF-2478314FF1F5}" presName="spacer" presStyleCnt="0"/>
      <dgm:spPr/>
    </dgm:pt>
    <dgm:pt modelId="{C060D217-0702-9845-B7C9-51904DAAB8DA}" type="pres">
      <dgm:prSet presAssocID="{04BAE952-CBE7-4613-AC0A-F8FA2DEE32BD}" presName="parentText" presStyleLbl="node1" presStyleIdx="2" presStyleCnt="5">
        <dgm:presLayoutVars>
          <dgm:chMax val="0"/>
          <dgm:bulletEnabled val="1"/>
        </dgm:presLayoutVars>
      </dgm:prSet>
      <dgm:spPr/>
    </dgm:pt>
    <dgm:pt modelId="{4036D49D-FA63-194A-8D07-FCCACD29E6A4}" type="pres">
      <dgm:prSet presAssocID="{811BE0FF-74A6-4D14-83CE-13D0F0A0DBA6}" presName="spacer" presStyleCnt="0"/>
      <dgm:spPr/>
    </dgm:pt>
    <dgm:pt modelId="{F45898D4-5E8F-2C4C-B5A9-A6135E5936FA}" type="pres">
      <dgm:prSet presAssocID="{26D4AA5B-38ED-4737-9BC0-C026608B6801}" presName="parentText" presStyleLbl="node1" presStyleIdx="3" presStyleCnt="5">
        <dgm:presLayoutVars>
          <dgm:chMax val="0"/>
          <dgm:bulletEnabled val="1"/>
        </dgm:presLayoutVars>
      </dgm:prSet>
      <dgm:spPr/>
    </dgm:pt>
    <dgm:pt modelId="{81405983-6A2A-FC44-A475-FC3B4791C00A}" type="pres">
      <dgm:prSet presAssocID="{896E1819-BB16-4EBA-9ABA-C9A8CD28D89A}" presName="spacer" presStyleCnt="0"/>
      <dgm:spPr/>
    </dgm:pt>
    <dgm:pt modelId="{37243243-31F7-D642-BD62-0A83CA3A4CA7}" type="pres">
      <dgm:prSet presAssocID="{71462D57-9F7B-40F5-8182-E4CA857A885F}" presName="parentText" presStyleLbl="node1" presStyleIdx="4" presStyleCnt="5">
        <dgm:presLayoutVars>
          <dgm:chMax val="0"/>
          <dgm:bulletEnabled val="1"/>
        </dgm:presLayoutVars>
      </dgm:prSet>
      <dgm:spPr/>
    </dgm:pt>
  </dgm:ptLst>
  <dgm:cxnLst>
    <dgm:cxn modelId="{EE0F0C20-C56D-154B-BD5C-02879BFAC199}" type="presOf" srcId="{67ED0841-42AE-4BEA-9ADA-E1ABB680D8B7}" destId="{85067881-8792-174A-A486-87128A84BE1C}" srcOrd="0" destOrd="0" presId="urn:microsoft.com/office/officeart/2005/8/layout/vList2"/>
    <dgm:cxn modelId="{035ABC23-4F6D-47F8-BACA-F1D1F584F5F0}" srcId="{C294EB56-A1DB-40EF-B330-1071B9C85891}" destId="{71462D57-9F7B-40F5-8182-E4CA857A885F}" srcOrd="4" destOrd="0" parTransId="{0320F559-0FFB-4291-9400-9558A5E36B44}" sibTransId="{0B7C34B5-B465-41E5-89C0-AEDEEF9244DF}"/>
    <dgm:cxn modelId="{55BFD625-6167-444A-B0C7-9DDFA8770EA1}" srcId="{C294EB56-A1DB-40EF-B330-1071B9C85891}" destId="{04BAE952-CBE7-4613-AC0A-F8FA2DEE32BD}" srcOrd="2" destOrd="0" parTransId="{19DD3EE1-03D3-4191-B6B1-4AD3A9A53FC5}" sibTransId="{811BE0FF-74A6-4D14-83CE-13D0F0A0DBA6}"/>
    <dgm:cxn modelId="{EFB9E235-43B6-734C-AE40-51622CFF0CBF}" type="presOf" srcId="{26D4AA5B-38ED-4737-9BC0-C026608B6801}" destId="{F45898D4-5E8F-2C4C-B5A9-A6135E5936FA}" srcOrd="0" destOrd="0" presId="urn:microsoft.com/office/officeart/2005/8/layout/vList2"/>
    <dgm:cxn modelId="{0554C4AC-B1C5-4141-ACB3-9402AB6B3896}" type="presOf" srcId="{C294EB56-A1DB-40EF-B330-1071B9C85891}" destId="{3AB25FEE-69A9-824F-B6B4-C235E67BABE1}" srcOrd="0" destOrd="0" presId="urn:microsoft.com/office/officeart/2005/8/layout/vList2"/>
    <dgm:cxn modelId="{CF7C77AE-CA8F-4470-94BB-9F60942C316A}" srcId="{C294EB56-A1DB-40EF-B330-1071B9C85891}" destId="{67ED0841-42AE-4BEA-9ADA-E1ABB680D8B7}" srcOrd="0" destOrd="0" parTransId="{5B5AEF40-8B52-45EB-BF44-290EC870D6F1}" sibTransId="{79D6AF83-7C41-41D0-9F05-9D56703EBF99}"/>
    <dgm:cxn modelId="{C27B28B4-1167-5B4E-8033-F54EC2279A96}" type="presOf" srcId="{27BFAE73-59AA-4FC2-8E77-E6D15CAA1721}" destId="{610BD655-A467-AD4E-B7DA-D10DE0ACB9DF}" srcOrd="0" destOrd="0" presId="urn:microsoft.com/office/officeart/2005/8/layout/vList2"/>
    <dgm:cxn modelId="{879648B5-2F42-444E-98AE-C680C0BE49C6}" srcId="{C294EB56-A1DB-40EF-B330-1071B9C85891}" destId="{26D4AA5B-38ED-4737-9BC0-C026608B6801}" srcOrd="3" destOrd="0" parTransId="{9D29EAF8-CE03-4476-BACD-4EF029E35EE2}" sibTransId="{896E1819-BB16-4EBA-9ABA-C9A8CD28D89A}"/>
    <dgm:cxn modelId="{FF4E70CF-58BB-C747-B07A-A9782170CF63}" type="presOf" srcId="{04BAE952-CBE7-4613-AC0A-F8FA2DEE32BD}" destId="{C060D217-0702-9845-B7C9-51904DAAB8DA}" srcOrd="0" destOrd="0" presId="urn:microsoft.com/office/officeart/2005/8/layout/vList2"/>
    <dgm:cxn modelId="{B75C99D9-B098-4BCD-96C3-D57C3EAFEC1F}" srcId="{C294EB56-A1DB-40EF-B330-1071B9C85891}" destId="{27BFAE73-59AA-4FC2-8E77-E6D15CAA1721}" srcOrd="1" destOrd="0" parTransId="{AA10B6BA-9387-429E-9B98-A8C018F285F9}" sibTransId="{5E410C0A-2B9C-4B18-80BF-2478314FF1F5}"/>
    <dgm:cxn modelId="{4B99D9EA-A113-8E43-A321-F45AF0EFDD94}" type="presOf" srcId="{71462D57-9F7B-40F5-8182-E4CA857A885F}" destId="{37243243-31F7-D642-BD62-0A83CA3A4CA7}" srcOrd="0" destOrd="0" presId="urn:microsoft.com/office/officeart/2005/8/layout/vList2"/>
    <dgm:cxn modelId="{2891D557-25E8-2340-9480-2C55A5F5C6CC}" type="presParOf" srcId="{3AB25FEE-69A9-824F-B6B4-C235E67BABE1}" destId="{85067881-8792-174A-A486-87128A84BE1C}" srcOrd="0" destOrd="0" presId="urn:microsoft.com/office/officeart/2005/8/layout/vList2"/>
    <dgm:cxn modelId="{FDEE16A2-F297-0847-8F81-722A34DED188}" type="presParOf" srcId="{3AB25FEE-69A9-824F-B6B4-C235E67BABE1}" destId="{D0891FB3-BE46-C148-B115-682D3C3BE79B}" srcOrd="1" destOrd="0" presId="urn:microsoft.com/office/officeart/2005/8/layout/vList2"/>
    <dgm:cxn modelId="{530DC49A-4525-4841-8CDF-5C8AE25B85F9}" type="presParOf" srcId="{3AB25FEE-69A9-824F-B6B4-C235E67BABE1}" destId="{610BD655-A467-AD4E-B7DA-D10DE0ACB9DF}" srcOrd="2" destOrd="0" presId="urn:microsoft.com/office/officeart/2005/8/layout/vList2"/>
    <dgm:cxn modelId="{F895CD8A-AB39-044D-A029-32C2DA096790}" type="presParOf" srcId="{3AB25FEE-69A9-824F-B6B4-C235E67BABE1}" destId="{D7C35C33-B7FF-1E43-938E-89087024470F}" srcOrd="3" destOrd="0" presId="urn:microsoft.com/office/officeart/2005/8/layout/vList2"/>
    <dgm:cxn modelId="{6139399B-6F7E-F34E-A03E-047EA54A30AD}" type="presParOf" srcId="{3AB25FEE-69A9-824F-B6B4-C235E67BABE1}" destId="{C060D217-0702-9845-B7C9-51904DAAB8DA}" srcOrd="4" destOrd="0" presId="urn:microsoft.com/office/officeart/2005/8/layout/vList2"/>
    <dgm:cxn modelId="{86E74D49-493E-4347-84C6-234F55E1E3FF}" type="presParOf" srcId="{3AB25FEE-69A9-824F-B6B4-C235E67BABE1}" destId="{4036D49D-FA63-194A-8D07-FCCACD29E6A4}" srcOrd="5" destOrd="0" presId="urn:microsoft.com/office/officeart/2005/8/layout/vList2"/>
    <dgm:cxn modelId="{D6E20138-9343-4941-8F38-B4AC002022CF}" type="presParOf" srcId="{3AB25FEE-69A9-824F-B6B4-C235E67BABE1}" destId="{F45898D4-5E8F-2C4C-B5A9-A6135E5936FA}" srcOrd="6" destOrd="0" presId="urn:microsoft.com/office/officeart/2005/8/layout/vList2"/>
    <dgm:cxn modelId="{8298CACF-D1EF-5640-A9CB-B9463DB59CFA}" type="presParOf" srcId="{3AB25FEE-69A9-824F-B6B4-C235E67BABE1}" destId="{81405983-6A2A-FC44-A475-FC3B4791C00A}" srcOrd="7" destOrd="0" presId="urn:microsoft.com/office/officeart/2005/8/layout/vList2"/>
    <dgm:cxn modelId="{3C9D813F-7F85-7348-8539-8C27AC9EE4AE}" type="presParOf" srcId="{3AB25FEE-69A9-824F-B6B4-C235E67BABE1}" destId="{37243243-31F7-D642-BD62-0A83CA3A4CA7}" srcOrd="8"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7E3422A3-716D-4BBF-A905-342A37B648EA}" type="doc">
      <dgm:prSet loTypeId="urn:microsoft.com/office/officeart/2005/8/layout/vList2" loCatId="list" qsTypeId="urn:microsoft.com/office/officeart/2005/8/quickstyle/simple1" qsCatId="simple" csTypeId="urn:microsoft.com/office/officeart/2005/8/colors/colorful2" csCatId="colorful" phldr="1"/>
      <dgm:spPr/>
      <dgm:t>
        <a:bodyPr/>
        <a:lstStyle/>
        <a:p>
          <a:endParaRPr lang="en-US"/>
        </a:p>
      </dgm:t>
    </dgm:pt>
    <dgm:pt modelId="{1CEB0EE8-FCE8-4A76-B2D9-5B2E1813CC06}">
      <dgm:prSet/>
      <dgm:spPr/>
      <dgm:t>
        <a:bodyPr/>
        <a:lstStyle/>
        <a:p>
          <a:r>
            <a:rPr lang="en-US" dirty="0"/>
            <a:t>ADAMS is a computer Anti-Doping Administrative Management System</a:t>
          </a:r>
        </a:p>
        <a:p>
          <a:r>
            <a:rPr lang="en-US" dirty="0"/>
            <a:t>Athlete Central is a mobile </a:t>
          </a:r>
          <a:r>
            <a:rPr lang="en-US"/>
            <a:t>app version of ADAMS</a:t>
          </a:r>
          <a:endParaRPr lang="en-US" dirty="0"/>
        </a:p>
      </dgm:t>
    </dgm:pt>
    <dgm:pt modelId="{5756ADDF-84ED-4BF9-BA78-3988834433EC}" type="parTrans" cxnId="{C9D1E33E-8099-4259-B610-253C5B1420FD}">
      <dgm:prSet/>
      <dgm:spPr/>
      <dgm:t>
        <a:bodyPr/>
        <a:lstStyle/>
        <a:p>
          <a:endParaRPr lang="en-US"/>
        </a:p>
      </dgm:t>
    </dgm:pt>
    <dgm:pt modelId="{5C6B766A-B320-49BD-888A-0E2605E9636A}" type="sibTrans" cxnId="{C9D1E33E-8099-4259-B610-253C5B1420FD}">
      <dgm:prSet/>
      <dgm:spPr/>
      <dgm:t>
        <a:bodyPr/>
        <a:lstStyle/>
        <a:p>
          <a:endParaRPr lang="en-US"/>
        </a:p>
      </dgm:t>
    </dgm:pt>
    <dgm:pt modelId="{D1C28A94-F4B6-4D56-80A3-3115E1ADCA36}">
      <dgm:prSet/>
      <dgm:spPr/>
      <dgm:t>
        <a:bodyPr/>
        <a:lstStyle/>
        <a:p>
          <a:r>
            <a:rPr lang="en-US"/>
            <a:t>Secure servers are located in Lausanne and Montreal</a:t>
          </a:r>
        </a:p>
      </dgm:t>
    </dgm:pt>
    <dgm:pt modelId="{C1B9B4B9-E560-4ABB-8B4F-8603C088EB2A}" type="parTrans" cxnId="{35C3A639-F4F6-46F4-8F4B-CCC83F0F4F1F}">
      <dgm:prSet/>
      <dgm:spPr/>
      <dgm:t>
        <a:bodyPr/>
        <a:lstStyle/>
        <a:p>
          <a:endParaRPr lang="en-US"/>
        </a:p>
      </dgm:t>
    </dgm:pt>
    <dgm:pt modelId="{8A8EFCDD-A9E4-4114-8226-285FBA4EDF57}" type="sibTrans" cxnId="{35C3A639-F4F6-46F4-8F4B-CCC83F0F4F1F}">
      <dgm:prSet/>
      <dgm:spPr/>
      <dgm:t>
        <a:bodyPr/>
        <a:lstStyle/>
        <a:p>
          <a:endParaRPr lang="en-US"/>
        </a:p>
      </dgm:t>
    </dgm:pt>
    <dgm:pt modelId="{F15F704D-EF48-4C63-9CEC-6D91CCD2BAA5}">
      <dgm:prSet/>
      <dgm:spPr/>
      <dgm:t>
        <a:bodyPr/>
        <a:lstStyle/>
        <a:p>
          <a:r>
            <a:rPr lang="en-US"/>
            <a:t>You will be issued with a user name and password</a:t>
          </a:r>
        </a:p>
      </dgm:t>
    </dgm:pt>
    <dgm:pt modelId="{84C89A1D-FC79-487F-A75F-1BD385904394}" type="parTrans" cxnId="{99D6DDF9-3703-4D4B-9A25-5557A13AA2FF}">
      <dgm:prSet/>
      <dgm:spPr/>
      <dgm:t>
        <a:bodyPr/>
        <a:lstStyle/>
        <a:p>
          <a:endParaRPr lang="en-US"/>
        </a:p>
      </dgm:t>
    </dgm:pt>
    <dgm:pt modelId="{DA02DE8A-C849-48BD-B607-FCEABC3F973F}" type="sibTrans" cxnId="{99D6DDF9-3703-4D4B-9A25-5557A13AA2FF}">
      <dgm:prSet/>
      <dgm:spPr/>
      <dgm:t>
        <a:bodyPr/>
        <a:lstStyle/>
        <a:p>
          <a:endParaRPr lang="en-US"/>
        </a:p>
      </dgm:t>
    </dgm:pt>
    <dgm:pt modelId="{D71E5368-4F91-4EBF-9470-7A265B2EE7EC}">
      <dgm:prSet/>
      <dgm:spPr/>
      <dgm:t>
        <a:bodyPr/>
        <a:lstStyle/>
        <a:p>
          <a:r>
            <a:rPr lang="en-US" dirty="0"/>
            <a:t>Whereabouts are submitted to ADAMS and can be viewed by WADA and Anti-Doping </a:t>
          </a:r>
          <a:r>
            <a:rPr lang="en-US" dirty="0" err="1"/>
            <a:t>organisations</a:t>
          </a:r>
          <a:r>
            <a:rPr lang="en-US" dirty="0"/>
            <a:t> with the appropriate permissions</a:t>
          </a:r>
        </a:p>
      </dgm:t>
    </dgm:pt>
    <dgm:pt modelId="{694D2A38-9888-4086-8B4D-364806F2497E}" type="parTrans" cxnId="{1CFB2067-4B86-47E3-A4B3-72B470A76FA7}">
      <dgm:prSet/>
      <dgm:spPr/>
      <dgm:t>
        <a:bodyPr/>
        <a:lstStyle/>
        <a:p>
          <a:endParaRPr lang="en-US"/>
        </a:p>
      </dgm:t>
    </dgm:pt>
    <dgm:pt modelId="{1D89880A-30E4-454B-86C2-56BE74D621BD}" type="sibTrans" cxnId="{1CFB2067-4B86-47E3-A4B3-72B470A76FA7}">
      <dgm:prSet/>
      <dgm:spPr/>
      <dgm:t>
        <a:bodyPr/>
        <a:lstStyle/>
        <a:p>
          <a:endParaRPr lang="en-US"/>
        </a:p>
      </dgm:t>
    </dgm:pt>
    <dgm:pt modelId="{85295E91-FB1F-4FBB-9F20-4180ED1E8BED}">
      <dgm:prSet/>
      <dgm:spPr/>
      <dgm:t>
        <a:bodyPr/>
        <a:lstStyle/>
        <a:p>
          <a:r>
            <a:rPr lang="en-US"/>
            <a:t>Permissions are issued on a need to know basis after confidentiality agreements have been signed</a:t>
          </a:r>
        </a:p>
      </dgm:t>
    </dgm:pt>
    <dgm:pt modelId="{8D0E9F8A-A063-4687-A851-D40DA642724F}" type="parTrans" cxnId="{4D5CF396-27F4-4AD3-B036-2AB882EC2FD4}">
      <dgm:prSet/>
      <dgm:spPr/>
      <dgm:t>
        <a:bodyPr/>
        <a:lstStyle/>
        <a:p>
          <a:endParaRPr lang="en-US"/>
        </a:p>
      </dgm:t>
    </dgm:pt>
    <dgm:pt modelId="{352AD4F0-F93F-4DF2-B8FB-55E7BA234427}" type="sibTrans" cxnId="{4D5CF396-27F4-4AD3-B036-2AB882EC2FD4}">
      <dgm:prSet/>
      <dgm:spPr/>
      <dgm:t>
        <a:bodyPr/>
        <a:lstStyle/>
        <a:p>
          <a:endParaRPr lang="en-US"/>
        </a:p>
      </dgm:t>
    </dgm:pt>
    <dgm:pt modelId="{DC571E92-284F-254B-91BD-8FF8975EB5EB}" type="pres">
      <dgm:prSet presAssocID="{7E3422A3-716D-4BBF-A905-342A37B648EA}" presName="linear" presStyleCnt="0">
        <dgm:presLayoutVars>
          <dgm:animLvl val="lvl"/>
          <dgm:resizeHandles val="exact"/>
        </dgm:presLayoutVars>
      </dgm:prSet>
      <dgm:spPr/>
    </dgm:pt>
    <dgm:pt modelId="{CFFBF32D-7487-6A45-ABBA-857D589A2ED1}" type="pres">
      <dgm:prSet presAssocID="{1CEB0EE8-FCE8-4A76-B2D9-5B2E1813CC06}" presName="parentText" presStyleLbl="node1" presStyleIdx="0" presStyleCnt="5">
        <dgm:presLayoutVars>
          <dgm:chMax val="0"/>
          <dgm:bulletEnabled val="1"/>
        </dgm:presLayoutVars>
      </dgm:prSet>
      <dgm:spPr/>
    </dgm:pt>
    <dgm:pt modelId="{B253CF3E-CDB2-214F-8C83-B6B1F4D626DD}" type="pres">
      <dgm:prSet presAssocID="{5C6B766A-B320-49BD-888A-0E2605E9636A}" presName="spacer" presStyleCnt="0"/>
      <dgm:spPr/>
    </dgm:pt>
    <dgm:pt modelId="{36F20F61-D550-974E-B121-E7009FB2427E}" type="pres">
      <dgm:prSet presAssocID="{D1C28A94-F4B6-4D56-80A3-3115E1ADCA36}" presName="parentText" presStyleLbl="node1" presStyleIdx="1" presStyleCnt="5">
        <dgm:presLayoutVars>
          <dgm:chMax val="0"/>
          <dgm:bulletEnabled val="1"/>
        </dgm:presLayoutVars>
      </dgm:prSet>
      <dgm:spPr/>
    </dgm:pt>
    <dgm:pt modelId="{F60F3542-BF6C-9F4D-A9EB-7C268CBFD174}" type="pres">
      <dgm:prSet presAssocID="{8A8EFCDD-A9E4-4114-8226-285FBA4EDF57}" presName="spacer" presStyleCnt="0"/>
      <dgm:spPr/>
    </dgm:pt>
    <dgm:pt modelId="{B7F0CDB5-7396-024F-A558-CAE4DEF02BA7}" type="pres">
      <dgm:prSet presAssocID="{F15F704D-EF48-4C63-9CEC-6D91CCD2BAA5}" presName="parentText" presStyleLbl="node1" presStyleIdx="2" presStyleCnt="5">
        <dgm:presLayoutVars>
          <dgm:chMax val="0"/>
          <dgm:bulletEnabled val="1"/>
        </dgm:presLayoutVars>
      </dgm:prSet>
      <dgm:spPr/>
    </dgm:pt>
    <dgm:pt modelId="{44D7CAFA-1489-074B-B5B0-AEE45D9E7D36}" type="pres">
      <dgm:prSet presAssocID="{DA02DE8A-C849-48BD-B607-FCEABC3F973F}" presName="spacer" presStyleCnt="0"/>
      <dgm:spPr/>
    </dgm:pt>
    <dgm:pt modelId="{5FB3412F-FFE8-5544-9B03-F07833D71300}" type="pres">
      <dgm:prSet presAssocID="{D71E5368-4F91-4EBF-9470-7A265B2EE7EC}" presName="parentText" presStyleLbl="node1" presStyleIdx="3" presStyleCnt="5">
        <dgm:presLayoutVars>
          <dgm:chMax val="0"/>
          <dgm:bulletEnabled val="1"/>
        </dgm:presLayoutVars>
      </dgm:prSet>
      <dgm:spPr/>
    </dgm:pt>
    <dgm:pt modelId="{F1BFD7BD-0ED7-244D-87DA-6CF01138E07F}" type="pres">
      <dgm:prSet presAssocID="{1D89880A-30E4-454B-86C2-56BE74D621BD}" presName="spacer" presStyleCnt="0"/>
      <dgm:spPr/>
    </dgm:pt>
    <dgm:pt modelId="{9A4A4DAC-A52E-1D4B-931A-E93CDCAF4CA2}" type="pres">
      <dgm:prSet presAssocID="{85295E91-FB1F-4FBB-9F20-4180ED1E8BED}" presName="parentText" presStyleLbl="node1" presStyleIdx="4" presStyleCnt="5">
        <dgm:presLayoutVars>
          <dgm:chMax val="0"/>
          <dgm:bulletEnabled val="1"/>
        </dgm:presLayoutVars>
      </dgm:prSet>
      <dgm:spPr/>
    </dgm:pt>
  </dgm:ptLst>
  <dgm:cxnLst>
    <dgm:cxn modelId="{0CA95016-0008-7A44-927C-80C045834BDD}" type="presOf" srcId="{85295E91-FB1F-4FBB-9F20-4180ED1E8BED}" destId="{9A4A4DAC-A52E-1D4B-931A-E93CDCAF4CA2}" srcOrd="0" destOrd="0" presId="urn:microsoft.com/office/officeart/2005/8/layout/vList2"/>
    <dgm:cxn modelId="{35C3A639-F4F6-46F4-8F4B-CCC83F0F4F1F}" srcId="{7E3422A3-716D-4BBF-A905-342A37B648EA}" destId="{D1C28A94-F4B6-4D56-80A3-3115E1ADCA36}" srcOrd="1" destOrd="0" parTransId="{C1B9B4B9-E560-4ABB-8B4F-8603C088EB2A}" sibTransId="{8A8EFCDD-A9E4-4114-8226-285FBA4EDF57}"/>
    <dgm:cxn modelId="{C9D1E33E-8099-4259-B610-253C5B1420FD}" srcId="{7E3422A3-716D-4BBF-A905-342A37B648EA}" destId="{1CEB0EE8-FCE8-4A76-B2D9-5B2E1813CC06}" srcOrd="0" destOrd="0" parTransId="{5756ADDF-84ED-4BF9-BA78-3988834433EC}" sibTransId="{5C6B766A-B320-49BD-888A-0E2605E9636A}"/>
    <dgm:cxn modelId="{1CFB2067-4B86-47E3-A4B3-72B470A76FA7}" srcId="{7E3422A3-716D-4BBF-A905-342A37B648EA}" destId="{D71E5368-4F91-4EBF-9470-7A265B2EE7EC}" srcOrd="3" destOrd="0" parTransId="{694D2A38-9888-4086-8B4D-364806F2497E}" sibTransId="{1D89880A-30E4-454B-86C2-56BE74D621BD}"/>
    <dgm:cxn modelId="{67DEF768-5442-FC4F-8DA9-66BF66AD6D7D}" type="presOf" srcId="{1CEB0EE8-FCE8-4A76-B2D9-5B2E1813CC06}" destId="{CFFBF32D-7487-6A45-ABBA-857D589A2ED1}" srcOrd="0" destOrd="0" presId="urn:microsoft.com/office/officeart/2005/8/layout/vList2"/>
    <dgm:cxn modelId="{230F9D6C-1BAC-AB46-83EA-3DA3E2E7337B}" type="presOf" srcId="{D71E5368-4F91-4EBF-9470-7A265B2EE7EC}" destId="{5FB3412F-FFE8-5544-9B03-F07833D71300}" srcOrd="0" destOrd="0" presId="urn:microsoft.com/office/officeart/2005/8/layout/vList2"/>
    <dgm:cxn modelId="{2AF15676-077A-9E45-A53C-49F82F7A1A1B}" type="presOf" srcId="{7E3422A3-716D-4BBF-A905-342A37B648EA}" destId="{DC571E92-284F-254B-91BD-8FF8975EB5EB}" srcOrd="0" destOrd="0" presId="urn:microsoft.com/office/officeart/2005/8/layout/vList2"/>
    <dgm:cxn modelId="{4D5CF396-27F4-4AD3-B036-2AB882EC2FD4}" srcId="{7E3422A3-716D-4BBF-A905-342A37B648EA}" destId="{85295E91-FB1F-4FBB-9F20-4180ED1E8BED}" srcOrd="4" destOrd="0" parTransId="{8D0E9F8A-A063-4687-A851-D40DA642724F}" sibTransId="{352AD4F0-F93F-4DF2-B8FB-55E7BA234427}"/>
    <dgm:cxn modelId="{725C8EA4-2B4B-A544-BBDB-1FD44256521D}" type="presOf" srcId="{D1C28A94-F4B6-4D56-80A3-3115E1ADCA36}" destId="{36F20F61-D550-974E-B121-E7009FB2427E}" srcOrd="0" destOrd="0" presId="urn:microsoft.com/office/officeart/2005/8/layout/vList2"/>
    <dgm:cxn modelId="{30E405E6-2F41-C541-A2A8-F9F701708C06}" type="presOf" srcId="{F15F704D-EF48-4C63-9CEC-6D91CCD2BAA5}" destId="{B7F0CDB5-7396-024F-A558-CAE4DEF02BA7}" srcOrd="0" destOrd="0" presId="urn:microsoft.com/office/officeart/2005/8/layout/vList2"/>
    <dgm:cxn modelId="{99D6DDF9-3703-4D4B-9A25-5557A13AA2FF}" srcId="{7E3422A3-716D-4BBF-A905-342A37B648EA}" destId="{F15F704D-EF48-4C63-9CEC-6D91CCD2BAA5}" srcOrd="2" destOrd="0" parTransId="{84C89A1D-FC79-487F-A75F-1BD385904394}" sibTransId="{DA02DE8A-C849-48BD-B607-FCEABC3F973F}"/>
    <dgm:cxn modelId="{0561200D-6F50-EE4E-B2BC-E0320F3D424C}" type="presParOf" srcId="{DC571E92-284F-254B-91BD-8FF8975EB5EB}" destId="{CFFBF32D-7487-6A45-ABBA-857D589A2ED1}" srcOrd="0" destOrd="0" presId="urn:microsoft.com/office/officeart/2005/8/layout/vList2"/>
    <dgm:cxn modelId="{CC2B5B25-C4B9-2B4C-899B-D813CEDC1E59}" type="presParOf" srcId="{DC571E92-284F-254B-91BD-8FF8975EB5EB}" destId="{B253CF3E-CDB2-214F-8C83-B6B1F4D626DD}" srcOrd="1" destOrd="0" presId="urn:microsoft.com/office/officeart/2005/8/layout/vList2"/>
    <dgm:cxn modelId="{C3F96096-119E-524E-BBAE-1822302A72F1}" type="presParOf" srcId="{DC571E92-284F-254B-91BD-8FF8975EB5EB}" destId="{36F20F61-D550-974E-B121-E7009FB2427E}" srcOrd="2" destOrd="0" presId="urn:microsoft.com/office/officeart/2005/8/layout/vList2"/>
    <dgm:cxn modelId="{EA1AAE70-9925-A540-86C7-97B997E6CF40}" type="presParOf" srcId="{DC571E92-284F-254B-91BD-8FF8975EB5EB}" destId="{F60F3542-BF6C-9F4D-A9EB-7C268CBFD174}" srcOrd="3" destOrd="0" presId="urn:microsoft.com/office/officeart/2005/8/layout/vList2"/>
    <dgm:cxn modelId="{23D76FF5-CFB2-7740-8501-39D917BCDB13}" type="presParOf" srcId="{DC571E92-284F-254B-91BD-8FF8975EB5EB}" destId="{B7F0CDB5-7396-024F-A558-CAE4DEF02BA7}" srcOrd="4" destOrd="0" presId="urn:microsoft.com/office/officeart/2005/8/layout/vList2"/>
    <dgm:cxn modelId="{B70625AD-9910-464B-8A0D-A09D9833E10B}" type="presParOf" srcId="{DC571E92-284F-254B-91BD-8FF8975EB5EB}" destId="{44D7CAFA-1489-074B-B5B0-AEE45D9E7D36}" srcOrd="5" destOrd="0" presId="urn:microsoft.com/office/officeart/2005/8/layout/vList2"/>
    <dgm:cxn modelId="{1DC291E8-7DA5-D94B-9A4B-B29B856B0CA4}" type="presParOf" srcId="{DC571E92-284F-254B-91BD-8FF8975EB5EB}" destId="{5FB3412F-FFE8-5544-9B03-F07833D71300}" srcOrd="6" destOrd="0" presId="urn:microsoft.com/office/officeart/2005/8/layout/vList2"/>
    <dgm:cxn modelId="{E3F43083-FF46-3E48-B204-8F84D6D3AF72}" type="presParOf" srcId="{DC571E92-284F-254B-91BD-8FF8975EB5EB}" destId="{F1BFD7BD-0ED7-244D-87DA-6CF01138E07F}" srcOrd="7" destOrd="0" presId="urn:microsoft.com/office/officeart/2005/8/layout/vList2"/>
    <dgm:cxn modelId="{1D9DFB25-C4EE-5B48-BC10-8696AA943994}" type="presParOf" srcId="{DC571E92-284F-254B-91BD-8FF8975EB5EB}" destId="{9A4A4DAC-A52E-1D4B-931A-E93CDCAF4CA2}" srcOrd="8"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5A8A1007-5D3C-4774-A86D-6AED098B5C6A}" type="doc">
      <dgm:prSet loTypeId="urn:microsoft.com/office/officeart/2005/8/layout/default" loCatId="list" qsTypeId="urn:microsoft.com/office/officeart/2005/8/quickstyle/simple1" qsCatId="simple" csTypeId="urn:microsoft.com/office/officeart/2005/8/colors/colorful2" csCatId="colorful" phldr="1"/>
      <dgm:spPr/>
      <dgm:t>
        <a:bodyPr/>
        <a:lstStyle/>
        <a:p>
          <a:endParaRPr lang="en-US"/>
        </a:p>
      </dgm:t>
    </dgm:pt>
    <dgm:pt modelId="{9D283638-3C6A-413F-9100-D030EE0C5BD9}">
      <dgm:prSet/>
      <dgm:spPr/>
      <dgm:t>
        <a:bodyPr/>
        <a:lstStyle/>
        <a:p>
          <a:r>
            <a:rPr lang="en-US"/>
            <a:t>Whereabouts quarters are </a:t>
          </a:r>
        </a:p>
      </dgm:t>
    </dgm:pt>
    <dgm:pt modelId="{0AE74236-032C-4BB3-A3C1-6B9B711F5951}" type="parTrans" cxnId="{399F8451-60CC-447C-92F2-A709D4B7CD0F}">
      <dgm:prSet/>
      <dgm:spPr/>
      <dgm:t>
        <a:bodyPr/>
        <a:lstStyle/>
        <a:p>
          <a:endParaRPr lang="en-US"/>
        </a:p>
      </dgm:t>
    </dgm:pt>
    <dgm:pt modelId="{E80824FE-F726-408F-8DAD-1801067370EB}" type="sibTrans" cxnId="{399F8451-60CC-447C-92F2-A709D4B7CD0F}">
      <dgm:prSet/>
      <dgm:spPr/>
      <dgm:t>
        <a:bodyPr/>
        <a:lstStyle/>
        <a:p>
          <a:endParaRPr lang="en-US"/>
        </a:p>
      </dgm:t>
    </dgm:pt>
    <dgm:pt modelId="{19035A41-8880-489C-A4C1-7B94C92982F3}">
      <dgm:prSet/>
      <dgm:spPr/>
      <dgm:t>
        <a:bodyPr/>
        <a:lstStyle/>
        <a:p>
          <a:r>
            <a:rPr lang="en-US"/>
            <a:t>Q1 1</a:t>
          </a:r>
          <a:r>
            <a:rPr lang="en-US" baseline="30000"/>
            <a:t>st</a:t>
          </a:r>
          <a:r>
            <a:rPr lang="en-US"/>
            <a:t> January to 31</a:t>
          </a:r>
          <a:r>
            <a:rPr lang="en-US" baseline="30000"/>
            <a:t>st</a:t>
          </a:r>
          <a:r>
            <a:rPr lang="en-US"/>
            <a:t> March submit by 15</a:t>
          </a:r>
          <a:r>
            <a:rPr lang="en-US" baseline="30000"/>
            <a:t>th</a:t>
          </a:r>
          <a:r>
            <a:rPr lang="en-US"/>
            <a:t> December</a:t>
          </a:r>
        </a:p>
      </dgm:t>
    </dgm:pt>
    <dgm:pt modelId="{CB879D64-F53C-4EE2-91FF-DC0D2E954924}" type="parTrans" cxnId="{560991AA-B334-4C12-8FD2-FDFF2BC29C63}">
      <dgm:prSet/>
      <dgm:spPr/>
      <dgm:t>
        <a:bodyPr/>
        <a:lstStyle/>
        <a:p>
          <a:endParaRPr lang="en-US"/>
        </a:p>
      </dgm:t>
    </dgm:pt>
    <dgm:pt modelId="{308B1546-A292-4AB5-993C-F824FDB9AF08}" type="sibTrans" cxnId="{560991AA-B334-4C12-8FD2-FDFF2BC29C63}">
      <dgm:prSet/>
      <dgm:spPr/>
      <dgm:t>
        <a:bodyPr/>
        <a:lstStyle/>
        <a:p>
          <a:endParaRPr lang="en-US"/>
        </a:p>
      </dgm:t>
    </dgm:pt>
    <dgm:pt modelId="{F07A73CC-B065-49E3-8B25-020620E00A4C}">
      <dgm:prSet/>
      <dgm:spPr/>
      <dgm:t>
        <a:bodyPr/>
        <a:lstStyle/>
        <a:p>
          <a:r>
            <a:rPr lang="en-US"/>
            <a:t>Q2 1</a:t>
          </a:r>
          <a:r>
            <a:rPr lang="en-US" baseline="30000"/>
            <a:t>st</a:t>
          </a:r>
          <a:r>
            <a:rPr lang="en-US"/>
            <a:t> April to 30th June submit by 15</a:t>
          </a:r>
          <a:r>
            <a:rPr lang="en-US" baseline="30000"/>
            <a:t>th</a:t>
          </a:r>
          <a:r>
            <a:rPr lang="en-US"/>
            <a:t> March</a:t>
          </a:r>
        </a:p>
      </dgm:t>
    </dgm:pt>
    <dgm:pt modelId="{F27C492D-13E9-434E-B056-4F7F3232776F}" type="parTrans" cxnId="{18655F6E-7B24-4D7F-82FC-5284DBE0118D}">
      <dgm:prSet/>
      <dgm:spPr/>
      <dgm:t>
        <a:bodyPr/>
        <a:lstStyle/>
        <a:p>
          <a:endParaRPr lang="en-US"/>
        </a:p>
      </dgm:t>
    </dgm:pt>
    <dgm:pt modelId="{20AEA672-9FD6-471A-8807-6D60299EFB77}" type="sibTrans" cxnId="{18655F6E-7B24-4D7F-82FC-5284DBE0118D}">
      <dgm:prSet/>
      <dgm:spPr/>
      <dgm:t>
        <a:bodyPr/>
        <a:lstStyle/>
        <a:p>
          <a:endParaRPr lang="en-US"/>
        </a:p>
      </dgm:t>
    </dgm:pt>
    <dgm:pt modelId="{B15A5E49-8A2E-4A3C-933A-A04C52082CCC}">
      <dgm:prSet/>
      <dgm:spPr/>
      <dgm:t>
        <a:bodyPr/>
        <a:lstStyle/>
        <a:p>
          <a:r>
            <a:rPr lang="en-US"/>
            <a:t>Q3 1</a:t>
          </a:r>
          <a:r>
            <a:rPr lang="en-US" baseline="30000"/>
            <a:t>st</a:t>
          </a:r>
          <a:r>
            <a:rPr lang="en-US"/>
            <a:t> July to 30th September submit by 15th June</a:t>
          </a:r>
        </a:p>
      </dgm:t>
    </dgm:pt>
    <dgm:pt modelId="{99640BAA-2CEA-4D2A-AD00-EE2D20DA5D05}" type="parTrans" cxnId="{AA18A829-A89E-4D41-A876-B55070FA8D08}">
      <dgm:prSet/>
      <dgm:spPr/>
      <dgm:t>
        <a:bodyPr/>
        <a:lstStyle/>
        <a:p>
          <a:endParaRPr lang="en-US"/>
        </a:p>
      </dgm:t>
    </dgm:pt>
    <dgm:pt modelId="{9196B6A4-1EEA-4820-B6F8-9A9ED8D544ED}" type="sibTrans" cxnId="{AA18A829-A89E-4D41-A876-B55070FA8D08}">
      <dgm:prSet/>
      <dgm:spPr/>
      <dgm:t>
        <a:bodyPr/>
        <a:lstStyle/>
        <a:p>
          <a:endParaRPr lang="en-US"/>
        </a:p>
      </dgm:t>
    </dgm:pt>
    <dgm:pt modelId="{B1D0D322-75A0-4F8A-AE72-2B21B78D2320}">
      <dgm:prSet/>
      <dgm:spPr/>
      <dgm:t>
        <a:bodyPr/>
        <a:lstStyle/>
        <a:p>
          <a:r>
            <a:rPr lang="en-US"/>
            <a:t>Q4 1</a:t>
          </a:r>
          <a:r>
            <a:rPr lang="en-US" baseline="30000"/>
            <a:t>st</a:t>
          </a:r>
          <a:r>
            <a:rPr lang="en-US"/>
            <a:t> October to 31</a:t>
          </a:r>
          <a:r>
            <a:rPr lang="en-US" baseline="30000"/>
            <a:t>st</a:t>
          </a:r>
          <a:r>
            <a:rPr lang="en-US"/>
            <a:t> December submit by 15</a:t>
          </a:r>
          <a:r>
            <a:rPr lang="en-US" baseline="30000"/>
            <a:t>th</a:t>
          </a:r>
          <a:r>
            <a:rPr lang="en-US"/>
            <a:t> September</a:t>
          </a:r>
        </a:p>
      </dgm:t>
    </dgm:pt>
    <dgm:pt modelId="{E0058C21-55D6-4126-9022-27995E5C00CB}" type="parTrans" cxnId="{3B9E845B-2F11-4E92-9F41-758A0170B08C}">
      <dgm:prSet/>
      <dgm:spPr/>
      <dgm:t>
        <a:bodyPr/>
        <a:lstStyle/>
        <a:p>
          <a:endParaRPr lang="en-US"/>
        </a:p>
      </dgm:t>
    </dgm:pt>
    <dgm:pt modelId="{330A33B7-27C3-4958-B920-5A256D9FF1F2}" type="sibTrans" cxnId="{3B9E845B-2F11-4E92-9F41-758A0170B08C}">
      <dgm:prSet/>
      <dgm:spPr/>
      <dgm:t>
        <a:bodyPr/>
        <a:lstStyle/>
        <a:p>
          <a:endParaRPr lang="en-US"/>
        </a:p>
      </dgm:t>
    </dgm:pt>
    <dgm:pt modelId="{DCAC1B06-AFE1-48A7-8C47-B6230E2B271D}">
      <dgm:prSet/>
      <dgm:spPr/>
      <dgm:t>
        <a:bodyPr/>
        <a:lstStyle/>
        <a:p>
          <a:r>
            <a:rPr lang="en-US" dirty="0"/>
            <a:t>Provide best information when you submit at the beginning of the quarter and update as soon as you are aware of any changes. All updates are recorded on ADAMS and can be audited</a:t>
          </a:r>
        </a:p>
      </dgm:t>
    </dgm:pt>
    <dgm:pt modelId="{76F582CC-8E96-4505-8162-3F8B6D4A3018}" type="parTrans" cxnId="{7BA99950-B2C1-46FC-8A66-9B57F25F488C}">
      <dgm:prSet/>
      <dgm:spPr/>
      <dgm:t>
        <a:bodyPr/>
        <a:lstStyle/>
        <a:p>
          <a:endParaRPr lang="en-US"/>
        </a:p>
      </dgm:t>
    </dgm:pt>
    <dgm:pt modelId="{49454E89-7A8C-4022-A8C2-6EF55E99F6EB}" type="sibTrans" cxnId="{7BA99950-B2C1-46FC-8A66-9B57F25F488C}">
      <dgm:prSet/>
      <dgm:spPr/>
      <dgm:t>
        <a:bodyPr/>
        <a:lstStyle/>
        <a:p>
          <a:endParaRPr lang="en-US"/>
        </a:p>
      </dgm:t>
    </dgm:pt>
    <dgm:pt modelId="{01AF45EF-24D2-F445-8FAB-AFB3A8E777D0}" type="pres">
      <dgm:prSet presAssocID="{5A8A1007-5D3C-4774-A86D-6AED098B5C6A}" presName="diagram" presStyleCnt="0">
        <dgm:presLayoutVars>
          <dgm:dir/>
          <dgm:resizeHandles val="exact"/>
        </dgm:presLayoutVars>
      </dgm:prSet>
      <dgm:spPr/>
    </dgm:pt>
    <dgm:pt modelId="{75C2B9DD-5DDD-B744-82A2-AECE46C07638}" type="pres">
      <dgm:prSet presAssocID="{9D283638-3C6A-413F-9100-D030EE0C5BD9}" presName="node" presStyleLbl="node1" presStyleIdx="0" presStyleCnt="2">
        <dgm:presLayoutVars>
          <dgm:bulletEnabled val="1"/>
        </dgm:presLayoutVars>
      </dgm:prSet>
      <dgm:spPr/>
    </dgm:pt>
    <dgm:pt modelId="{7C4D711F-9B26-4D49-B86E-1AAB0E0768F9}" type="pres">
      <dgm:prSet presAssocID="{E80824FE-F726-408F-8DAD-1801067370EB}" presName="sibTrans" presStyleCnt="0"/>
      <dgm:spPr/>
    </dgm:pt>
    <dgm:pt modelId="{DEB0CF8C-2B43-804B-9FEA-107ED3BA6E0A}" type="pres">
      <dgm:prSet presAssocID="{DCAC1B06-AFE1-48A7-8C47-B6230E2B271D}" presName="node" presStyleLbl="node1" presStyleIdx="1" presStyleCnt="2">
        <dgm:presLayoutVars>
          <dgm:bulletEnabled val="1"/>
        </dgm:presLayoutVars>
      </dgm:prSet>
      <dgm:spPr/>
    </dgm:pt>
  </dgm:ptLst>
  <dgm:cxnLst>
    <dgm:cxn modelId="{06C34E02-0E9F-5044-8F5F-6EBD14447898}" type="presOf" srcId="{9D283638-3C6A-413F-9100-D030EE0C5BD9}" destId="{75C2B9DD-5DDD-B744-82A2-AECE46C07638}" srcOrd="0" destOrd="0" presId="urn:microsoft.com/office/officeart/2005/8/layout/default"/>
    <dgm:cxn modelId="{AA18A829-A89E-4D41-A876-B55070FA8D08}" srcId="{9D283638-3C6A-413F-9100-D030EE0C5BD9}" destId="{B15A5E49-8A2E-4A3C-933A-A04C52082CCC}" srcOrd="2" destOrd="0" parTransId="{99640BAA-2CEA-4D2A-AD00-EE2D20DA5D05}" sibTransId="{9196B6A4-1EEA-4820-B6F8-9A9ED8D544ED}"/>
    <dgm:cxn modelId="{5A8B7D3E-0DA2-0F45-963C-E45F0BD5F8D6}" type="presOf" srcId="{F07A73CC-B065-49E3-8B25-020620E00A4C}" destId="{75C2B9DD-5DDD-B744-82A2-AECE46C07638}" srcOrd="0" destOrd="2" presId="urn:microsoft.com/office/officeart/2005/8/layout/default"/>
    <dgm:cxn modelId="{7BA99950-B2C1-46FC-8A66-9B57F25F488C}" srcId="{5A8A1007-5D3C-4774-A86D-6AED098B5C6A}" destId="{DCAC1B06-AFE1-48A7-8C47-B6230E2B271D}" srcOrd="1" destOrd="0" parTransId="{76F582CC-8E96-4505-8162-3F8B6D4A3018}" sibTransId="{49454E89-7A8C-4022-A8C2-6EF55E99F6EB}"/>
    <dgm:cxn modelId="{399F8451-60CC-447C-92F2-A709D4B7CD0F}" srcId="{5A8A1007-5D3C-4774-A86D-6AED098B5C6A}" destId="{9D283638-3C6A-413F-9100-D030EE0C5BD9}" srcOrd="0" destOrd="0" parTransId="{0AE74236-032C-4BB3-A3C1-6B9B711F5951}" sibTransId="{E80824FE-F726-408F-8DAD-1801067370EB}"/>
    <dgm:cxn modelId="{B00A2159-2E29-2F4D-9D6C-AD33E42DC1F3}" type="presOf" srcId="{DCAC1B06-AFE1-48A7-8C47-B6230E2B271D}" destId="{DEB0CF8C-2B43-804B-9FEA-107ED3BA6E0A}" srcOrd="0" destOrd="0" presId="urn:microsoft.com/office/officeart/2005/8/layout/default"/>
    <dgm:cxn modelId="{3B9E845B-2F11-4E92-9F41-758A0170B08C}" srcId="{9D283638-3C6A-413F-9100-D030EE0C5BD9}" destId="{B1D0D322-75A0-4F8A-AE72-2B21B78D2320}" srcOrd="3" destOrd="0" parTransId="{E0058C21-55D6-4126-9022-27995E5C00CB}" sibTransId="{330A33B7-27C3-4958-B920-5A256D9FF1F2}"/>
    <dgm:cxn modelId="{18655F6E-7B24-4D7F-82FC-5284DBE0118D}" srcId="{9D283638-3C6A-413F-9100-D030EE0C5BD9}" destId="{F07A73CC-B065-49E3-8B25-020620E00A4C}" srcOrd="1" destOrd="0" parTransId="{F27C492D-13E9-434E-B056-4F7F3232776F}" sibTransId="{20AEA672-9FD6-471A-8807-6D60299EFB77}"/>
    <dgm:cxn modelId="{6BE57E80-41BF-B34C-ABF9-D67AAB8077CC}" type="presOf" srcId="{19035A41-8880-489C-A4C1-7B94C92982F3}" destId="{75C2B9DD-5DDD-B744-82A2-AECE46C07638}" srcOrd="0" destOrd="1" presId="urn:microsoft.com/office/officeart/2005/8/layout/default"/>
    <dgm:cxn modelId="{51888387-42E3-1849-B366-6930740E1EEA}" type="presOf" srcId="{B1D0D322-75A0-4F8A-AE72-2B21B78D2320}" destId="{75C2B9DD-5DDD-B744-82A2-AECE46C07638}" srcOrd="0" destOrd="4" presId="urn:microsoft.com/office/officeart/2005/8/layout/default"/>
    <dgm:cxn modelId="{560991AA-B334-4C12-8FD2-FDFF2BC29C63}" srcId="{9D283638-3C6A-413F-9100-D030EE0C5BD9}" destId="{19035A41-8880-489C-A4C1-7B94C92982F3}" srcOrd="0" destOrd="0" parTransId="{CB879D64-F53C-4EE2-91FF-DC0D2E954924}" sibTransId="{308B1546-A292-4AB5-993C-F824FDB9AF08}"/>
    <dgm:cxn modelId="{4AAFF4BD-3EE7-4549-8873-51C7734AC670}" type="presOf" srcId="{B15A5E49-8A2E-4A3C-933A-A04C52082CCC}" destId="{75C2B9DD-5DDD-B744-82A2-AECE46C07638}" srcOrd="0" destOrd="3" presId="urn:microsoft.com/office/officeart/2005/8/layout/default"/>
    <dgm:cxn modelId="{62B73FD1-E4BA-6B44-A361-7693EDD23CB4}" type="presOf" srcId="{5A8A1007-5D3C-4774-A86D-6AED098B5C6A}" destId="{01AF45EF-24D2-F445-8FAB-AFB3A8E777D0}" srcOrd="0" destOrd="0" presId="urn:microsoft.com/office/officeart/2005/8/layout/default"/>
    <dgm:cxn modelId="{B3ADB2D7-E2F4-5240-9F20-1B168BC1254C}" type="presParOf" srcId="{01AF45EF-24D2-F445-8FAB-AFB3A8E777D0}" destId="{75C2B9DD-5DDD-B744-82A2-AECE46C07638}" srcOrd="0" destOrd="0" presId="urn:microsoft.com/office/officeart/2005/8/layout/default"/>
    <dgm:cxn modelId="{D9F0B80F-68BA-5842-ADF9-2EF7AB0BCD49}" type="presParOf" srcId="{01AF45EF-24D2-F445-8FAB-AFB3A8E777D0}" destId="{7C4D711F-9B26-4D49-B86E-1AAB0E0768F9}" srcOrd="1" destOrd="0" presId="urn:microsoft.com/office/officeart/2005/8/layout/default"/>
    <dgm:cxn modelId="{8BEB0623-06D2-B349-AC03-5D2D886D434A}" type="presParOf" srcId="{01AF45EF-24D2-F445-8FAB-AFB3A8E777D0}" destId="{DEB0CF8C-2B43-804B-9FEA-107ED3BA6E0A}" srcOrd="2" destOrd="0" presId="urn:microsoft.com/office/officeart/2005/8/layout/default"/>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6C6CD648-0618-4CB2-8CB7-E4E130087462}" type="doc">
      <dgm:prSet loTypeId="urn:microsoft.com/office/officeart/2018/2/layout/IconVerticalSolidList" loCatId="icon" qsTypeId="urn:microsoft.com/office/officeart/2005/8/quickstyle/simple4" qsCatId="simple" csTypeId="urn:microsoft.com/office/officeart/2018/5/colors/Iconchunking_neutralicontext_colorful1" csCatId="colorful" phldr="1"/>
      <dgm:spPr/>
      <dgm:t>
        <a:bodyPr/>
        <a:lstStyle/>
        <a:p>
          <a:endParaRPr lang="en-US"/>
        </a:p>
      </dgm:t>
    </dgm:pt>
    <dgm:pt modelId="{5896C60F-05A8-4737-9F7E-240E59C94C1D}">
      <dgm:prSet/>
      <dgm:spPr/>
      <dgm:t>
        <a:bodyPr/>
        <a:lstStyle/>
        <a:p>
          <a:r>
            <a:rPr lang="en-US"/>
            <a:t>Home address and mailing address, email address phone number</a:t>
          </a:r>
        </a:p>
      </dgm:t>
    </dgm:pt>
    <dgm:pt modelId="{9605DA09-D49C-4013-BC8B-513D4EEC0540}" type="parTrans" cxnId="{7C2733E0-DB43-48D8-9986-0FEBE0786955}">
      <dgm:prSet/>
      <dgm:spPr/>
      <dgm:t>
        <a:bodyPr/>
        <a:lstStyle/>
        <a:p>
          <a:endParaRPr lang="en-US"/>
        </a:p>
      </dgm:t>
    </dgm:pt>
    <dgm:pt modelId="{7F1139A2-12C6-494A-A3E9-631A67716552}" type="sibTrans" cxnId="{7C2733E0-DB43-48D8-9986-0FEBE0786955}">
      <dgm:prSet/>
      <dgm:spPr/>
      <dgm:t>
        <a:bodyPr/>
        <a:lstStyle/>
        <a:p>
          <a:endParaRPr lang="en-US"/>
        </a:p>
      </dgm:t>
    </dgm:pt>
    <dgm:pt modelId="{232ECB4F-3BDB-4C8A-BEE3-68B8141286EB}">
      <dgm:prSet/>
      <dgm:spPr/>
      <dgm:t>
        <a:bodyPr/>
        <a:lstStyle/>
        <a:p>
          <a:r>
            <a:rPr lang="en-US"/>
            <a:t>Where you will sleep each night</a:t>
          </a:r>
        </a:p>
      </dgm:t>
    </dgm:pt>
    <dgm:pt modelId="{2D21930A-861A-455B-85F9-57EF50A60896}" type="parTrans" cxnId="{E5B60499-E133-4ED8-8C65-84CF7ED8F92A}">
      <dgm:prSet/>
      <dgm:spPr/>
      <dgm:t>
        <a:bodyPr/>
        <a:lstStyle/>
        <a:p>
          <a:endParaRPr lang="en-US"/>
        </a:p>
      </dgm:t>
    </dgm:pt>
    <dgm:pt modelId="{15ED28FF-9339-4D62-A0D5-A0369FA292DD}" type="sibTrans" cxnId="{E5B60499-E133-4ED8-8C65-84CF7ED8F92A}">
      <dgm:prSet/>
      <dgm:spPr/>
      <dgm:t>
        <a:bodyPr/>
        <a:lstStyle/>
        <a:p>
          <a:endParaRPr lang="en-US"/>
        </a:p>
      </dgm:t>
    </dgm:pt>
    <dgm:pt modelId="{86FDB24E-6B75-44B9-848E-C724ABC35B34}">
      <dgm:prSet/>
      <dgm:spPr/>
      <dgm:t>
        <a:bodyPr/>
        <a:lstStyle/>
        <a:p>
          <a:r>
            <a:rPr lang="en-US" dirty="0"/>
            <a:t>One hour per day between 5.00 am and 11.00 pm when you can be contacted for testing</a:t>
          </a:r>
          <a:r>
            <a:rPr lang="en-US"/>
            <a:t>. </a:t>
          </a:r>
        </a:p>
      </dgm:t>
    </dgm:pt>
    <dgm:pt modelId="{3F440D65-7237-468A-AEB2-8E2EC444E690}" type="parTrans" cxnId="{1AFC25AE-94B6-44A5-B859-23FE7A906F0D}">
      <dgm:prSet/>
      <dgm:spPr/>
      <dgm:t>
        <a:bodyPr/>
        <a:lstStyle/>
        <a:p>
          <a:endParaRPr lang="en-US"/>
        </a:p>
      </dgm:t>
    </dgm:pt>
    <dgm:pt modelId="{CF3848DD-9250-4C10-9A63-EA02EA28F3B6}" type="sibTrans" cxnId="{1AFC25AE-94B6-44A5-B859-23FE7A906F0D}">
      <dgm:prSet/>
      <dgm:spPr/>
      <dgm:t>
        <a:bodyPr/>
        <a:lstStyle/>
        <a:p>
          <a:endParaRPr lang="en-US"/>
        </a:p>
      </dgm:t>
    </dgm:pt>
    <dgm:pt modelId="{C1C19466-CFDB-4732-8E30-4C6DF0805AD8}">
      <dgm:prSet/>
      <dgm:spPr/>
      <dgm:t>
        <a:bodyPr/>
        <a:lstStyle/>
        <a:p>
          <a:r>
            <a:rPr lang="en-US" dirty="0"/>
            <a:t>Training competition venue and times</a:t>
          </a:r>
        </a:p>
      </dgm:t>
    </dgm:pt>
    <dgm:pt modelId="{EE5FBB4D-D669-4401-823C-02EC46D81272}" type="parTrans" cxnId="{AE87854C-3D03-4480-AA80-EF64912036D3}">
      <dgm:prSet/>
      <dgm:spPr/>
      <dgm:t>
        <a:bodyPr/>
        <a:lstStyle/>
        <a:p>
          <a:endParaRPr lang="en-US"/>
        </a:p>
      </dgm:t>
    </dgm:pt>
    <dgm:pt modelId="{C0BBC528-4E46-43EB-8246-6551F0DA2796}" type="sibTrans" cxnId="{AE87854C-3D03-4480-AA80-EF64912036D3}">
      <dgm:prSet/>
      <dgm:spPr/>
      <dgm:t>
        <a:bodyPr/>
        <a:lstStyle/>
        <a:p>
          <a:endParaRPr lang="en-US"/>
        </a:p>
      </dgm:t>
    </dgm:pt>
    <dgm:pt modelId="{AF209288-826E-48B4-A503-217D3B91FC12}">
      <dgm:prSet/>
      <dgm:spPr/>
      <dgm:t>
        <a:bodyPr/>
        <a:lstStyle/>
        <a:p>
          <a:r>
            <a:rPr lang="en-US"/>
            <a:t>Regular activities work, school etc</a:t>
          </a:r>
        </a:p>
      </dgm:t>
    </dgm:pt>
    <dgm:pt modelId="{E5C55C25-B61D-4794-A412-A846B2B11DDE}" type="parTrans" cxnId="{16C7845C-4F26-4E10-863D-B3C46A8B1A33}">
      <dgm:prSet/>
      <dgm:spPr/>
      <dgm:t>
        <a:bodyPr/>
        <a:lstStyle/>
        <a:p>
          <a:endParaRPr lang="en-US"/>
        </a:p>
      </dgm:t>
    </dgm:pt>
    <dgm:pt modelId="{71C07554-59A6-424E-8623-7BEDF1539ACE}" type="sibTrans" cxnId="{16C7845C-4F26-4E10-863D-B3C46A8B1A33}">
      <dgm:prSet/>
      <dgm:spPr/>
      <dgm:t>
        <a:bodyPr/>
        <a:lstStyle/>
        <a:p>
          <a:endParaRPr lang="en-US"/>
        </a:p>
      </dgm:t>
    </dgm:pt>
    <dgm:pt modelId="{9BEF8683-D2A2-46B8-94AE-3D2DF2C10BBF}">
      <dgm:prSet/>
      <dgm:spPr/>
      <dgm:t>
        <a:bodyPr/>
        <a:lstStyle/>
        <a:p>
          <a:r>
            <a:rPr lang="en-US"/>
            <a:t>Travel arrangements </a:t>
          </a:r>
        </a:p>
      </dgm:t>
    </dgm:pt>
    <dgm:pt modelId="{1991329D-C14A-419D-9150-0037B45B1A16}" type="parTrans" cxnId="{9757DA27-1C8A-4F93-A8D8-AB52633A8D38}">
      <dgm:prSet/>
      <dgm:spPr/>
      <dgm:t>
        <a:bodyPr/>
        <a:lstStyle/>
        <a:p>
          <a:endParaRPr lang="en-US"/>
        </a:p>
      </dgm:t>
    </dgm:pt>
    <dgm:pt modelId="{0E00203F-709D-4A86-9D88-C073C2DFA276}" type="sibTrans" cxnId="{9757DA27-1C8A-4F93-A8D8-AB52633A8D38}">
      <dgm:prSet/>
      <dgm:spPr/>
      <dgm:t>
        <a:bodyPr/>
        <a:lstStyle/>
        <a:p>
          <a:endParaRPr lang="en-US"/>
        </a:p>
      </dgm:t>
    </dgm:pt>
    <dgm:pt modelId="{D2864763-59D2-4EC3-A6A8-F1FCB1DBE580}">
      <dgm:prSet/>
      <dgm:spPr/>
      <dgm:t>
        <a:bodyPr/>
        <a:lstStyle/>
        <a:p>
          <a:r>
            <a:rPr lang="en-US" dirty="0"/>
            <a:t>You can be tested at any time any where including out of the one hour time slot </a:t>
          </a:r>
        </a:p>
      </dgm:t>
    </dgm:pt>
    <dgm:pt modelId="{C6DEFA03-4977-4D70-AE65-EEC80BA97C91}" type="parTrans" cxnId="{5A3D330D-BC2B-49E4-9CAE-73D87483DDCA}">
      <dgm:prSet/>
      <dgm:spPr/>
      <dgm:t>
        <a:bodyPr/>
        <a:lstStyle/>
        <a:p>
          <a:endParaRPr lang="en-US"/>
        </a:p>
      </dgm:t>
    </dgm:pt>
    <dgm:pt modelId="{B031CA19-2646-4469-B9D3-58C88E5B4E10}" type="sibTrans" cxnId="{5A3D330D-BC2B-49E4-9CAE-73D87483DDCA}">
      <dgm:prSet/>
      <dgm:spPr/>
      <dgm:t>
        <a:bodyPr/>
        <a:lstStyle/>
        <a:p>
          <a:endParaRPr lang="en-US"/>
        </a:p>
      </dgm:t>
    </dgm:pt>
    <dgm:pt modelId="{6DCAA909-82F4-4D2C-8BD7-0F7B24D1FC46}" type="pres">
      <dgm:prSet presAssocID="{6C6CD648-0618-4CB2-8CB7-E4E130087462}" presName="root" presStyleCnt="0">
        <dgm:presLayoutVars>
          <dgm:dir/>
          <dgm:resizeHandles val="exact"/>
        </dgm:presLayoutVars>
      </dgm:prSet>
      <dgm:spPr/>
    </dgm:pt>
    <dgm:pt modelId="{208D8727-88B8-42CF-B97A-1E2F0CF03A18}" type="pres">
      <dgm:prSet presAssocID="{5896C60F-05A8-4737-9F7E-240E59C94C1D}" presName="compNode" presStyleCnt="0"/>
      <dgm:spPr/>
    </dgm:pt>
    <dgm:pt modelId="{00449980-BDA2-4557-B886-B15C9AD337EF}" type="pres">
      <dgm:prSet presAssocID="{5896C60F-05A8-4737-9F7E-240E59C94C1D}" presName="bgRect" presStyleLbl="bgShp" presStyleIdx="0" presStyleCnt="7"/>
      <dgm:spPr/>
    </dgm:pt>
    <dgm:pt modelId="{0919A759-2E23-482D-BAEA-B580612B8BF4}" type="pres">
      <dgm:prSet presAssocID="{5896C60F-05A8-4737-9F7E-240E59C94C1D}" presName="iconRect" presStyleLbl="node1" presStyleIdx="0" presStyleCnt="7"/>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Envelope"/>
        </a:ext>
      </dgm:extLst>
    </dgm:pt>
    <dgm:pt modelId="{F36BAF2F-2CEB-494B-8C8D-6D7E9987C342}" type="pres">
      <dgm:prSet presAssocID="{5896C60F-05A8-4737-9F7E-240E59C94C1D}" presName="spaceRect" presStyleCnt="0"/>
      <dgm:spPr/>
    </dgm:pt>
    <dgm:pt modelId="{E4B93331-B5B7-4DC9-B8F6-0FEE40C7016B}" type="pres">
      <dgm:prSet presAssocID="{5896C60F-05A8-4737-9F7E-240E59C94C1D}" presName="parTx" presStyleLbl="revTx" presStyleIdx="0" presStyleCnt="7">
        <dgm:presLayoutVars>
          <dgm:chMax val="0"/>
          <dgm:chPref val="0"/>
        </dgm:presLayoutVars>
      </dgm:prSet>
      <dgm:spPr/>
    </dgm:pt>
    <dgm:pt modelId="{D886D275-DC29-4F76-A132-EDE6B1615941}" type="pres">
      <dgm:prSet presAssocID="{7F1139A2-12C6-494A-A3E9-631A67716552}" presName="sibTrans" presStyleCnt="0"/>
      <dgm:spPr/>
    </dgm:pt>
    <dgm:pt modelId="{66BAAC44-18C6-4452-9F7F-2FB1D7E2EC31}" type="pres">
      <dgm:prSet presAssocID="{232ECB4F-3BDB-4C8A-BEE3-68B8141286EB}" presName="compNode" presStyleCnt="0"/>
      <dgm:spPr/>
    </dgm:pt>
    <dgm:pt modelId="{921FB4A6-5FBA-4853-A810-68B3042AEF9D}" type="pres">
      <dgm:prSet presAssocID="{232ECB4F-3BDB-4C8A-BEE3-68B8141286EB}" presName="bgRect" presStyleLbl="bgShp" presStyleIdx="1" presStyleCnt="7"/>
      <dgm:spPr/>
    </dgm:pt>
    <dgm:pt modelId="{35DA6DC0-7E36-4FA4-9916-388181BD606B}" type="pres">
      <dgm:prSet presAssocID="{232ECB4F-3BDB-4C8A-BEE3-68B8141286EB}" presName="iconRect" presStyleLbl="node1" presStyleIdx="1" presStyleCnt="7"/>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Moon and stars"/>
        </a:ext>
      </dgm:extLst>
    </dgm:pt>
    <dgm:pt modelId="{7F35C21A-6EE3-47E4-8FC3-F1ACF31819E6}" type="pres">
      <dgm:prSet presAssocID="{232ECB4F-3BDB-4C8A-BEE3-68B8141286EB}" presName="spaceRect" presStyleCnt="0"/>
      <dgm:spPr/>
    </dgm:pt>
    <dgm:pt modelId="{046997AC-6780-4443-99DD-7F7A2B6F6BA7}" type="pres">
      <dgm:prSet presAssocID="{232ECB4F-3BDB-4C8A-BEE3-68B8141286EB}" presName="parTx" presStyleLbl="revTx" presStyleIdx="1" presStyleCnt="7">
        <dgm:presLayoutVars>
          <dgm:chMax val="0"/>
          <dgm:chPref val="0"/>
        </dgm:presLayoutVars>
      </dgm:prSet>
      <dgm:spPr/>
    </dgm:pt>
    <dgm:pt modelId="{89F65629-5E56-46DA-99F1-F8C9214C210E}" type="pres">
      <dgm:prSet presAssocID="{15ED28FF-9339-4D62-A0D5-A0369FA292DD}" presName="sibTrans" presStyleCnt="0"/>
      <dgm:spPr/>
    </dgm:pt>
    <dgm:pt modelId="{95288958-16A4-48F5-81A6-7727C42D490D}" type="pres">
      <dgm:prSet presAssocID="{86FDB24E-6B75-44B9-848E-C724ABC35B34}" presName="compNode" presStyleCnt="0"/>
      <dgm:spPr/>
    </dgm:pt>
    <dgm:pt modelId="{73C3DAC1-AD83-41CA-B406-10822F4BEBF0}" type="pres">
      <dgm:prSet presAssocID="{86FDB24E-6B75-44B9-848E-C724ABC35B34}" presName="bgRect" presStyleLbl="bgShp" presStyleIdx="2" presStyleCnt="7"/>
      <dgm:spPr/>
    </dgm:pt>
    <dgm:pt modelId="{B2682CE4-4D22-4042-BE6C-F48143EC8ACF}" type="pres">
      <dgm:prSet presAssocID="{86FDB24E-6B75-44B9-848E-C724ABC35B34}" presName="iconRect" presStyleLbl="node1" presStyleIdx="2" presStyleCnt="7"/>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Clock"/>
        </a:ext>
      </dgm:extLst>
    </dgm:pt>
    <dgm:pt modelId="{6B28B7E0-A3AF-439D-A243-6D83187C3834}" type="pres">
      <dgm:prSet presAssocID="{86FDB24E-6B75-44B9-848E-C724ABC35B34}" presName="spaceRect" presStyleCnt="0"/>
      <dgm:spPr/>
    </dgm:pt>
    <dgm:pt modelId="{E49DF178-4D6D-431B-8506-1EF56F18953A}" type="pres">
      <dgm:prSet presAssocID="{86FDB24E-6B75-44B9-848E-C724ABC35B34}" presName="parTx" presStyleLbl="revTx" presStyleIdx="2" presStyleCnt="7">
        <dgm:presLayoutVars>
          <dgm:chMax val="0"/>
          <dgm:chPref val="0"/>
        </dgm:presLayoutVars>
      </dgm:prSet>
      <dgm:spPr/>
    </dgm:pt>
    <dgm:pt modelId="{16F39F54-8D08-48E7-AE89-EC619A80BDFD}" type="pres">
      <dgm:prSet presAssocID="{CF3848DD-9250-4C10-9A63-EA02EA28F3B6}" presName="sibTrans" presStyleCnt="0"/>
      <dgm:spPr/>
    </dgm:pt>
    <dgm:pt modelId="{DA44C297-156E-4E9D-8A04-E501C45C94A9}" type="pres">
      <dgm:prSet presAssocID="{C1C19466-CFDB-4732-8E30-4C6DF0805AD8}" presName="compNode" presStyleCnt="0"/>
      <dgm:spPr/>
    </dgm:pt>
    <dgm:pt modelId="{D725B96C-2B13-4D32-948E-441A6911101C}" type="pres">
      <dgm:prSet presAssocID="{C1C19466-CFDB-4732-8E30-4C6DF0805AD8}" presName="bgRect" presStyleLbl="bgShp" presStyleIdx="3" presStyleCnt="7"/>
      <dgm:spPr/>
    </dgm:pt>
    <dgm:pt modelId="{AB338EA1-3812-41F5-B1E8-F24FBF7C3CB9}" type="pres">
      <dgm:prSet presAssocID="{C1C19466-CFDB-4732-8E30-4C6DF0805AD8}" presName="iconRect" presStyleLbl="node1" presStyleIdx="3" presStyleCnt="7"/>
      <dgm:spPr>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a:noFill/>
        </a:ln>
      </dgm:spPr>
      <dgm:extLst>
        <a:ext uri="{E40237B7-FDA0-4F09-8148-C483321AD2D9}">
          <dgm14:cNvPr xmlns:dgm14="http://schemas.microsoft.com/office/drawing/2010/diagram" id="0" name="" descr="Teacher"/>
        </a:ext>
      </dgm:extLst>
    </dgm:pt>
    <dgm:pt modelId="{F96CE78C-BCAF-4A6B-BA0E-4E18CF754DC0}" type="pres">
      <dgm:prSet presAssocID="{C1C19466-CFDB-4732-8E30-4C6DF0805AD8}" presName="spaceRect" presStyleCnt="0"/>
      <dgm:spPr/>
    </dgm:pt>
    <dgm:pt modelId="{06E899D3-91B5-4E0B-9F76-036D7A3F9003}" type="pres">
      <dgm:prSet presAssocID="{C1C19466-CFDB-4732-8E30-4C6DF0805AD8}" presName="parTx" presStyleLbl="revTx" presStyleIdx="3" presStyleCnt="7">
        <dgm:presLayoutVars>
          <dgm:chMax val="0"/>
          <dgm:chPref val="0"/>
        </dgm:presLayoutVars>
      </dgm:prSet>
      <dgm:spPr/>
    </dgm:pt>
    <dgm:pt modelId="{88D839EA-2E07-4DB2-BA77-C13AD178B5FB}" type="pres">
      <dgm:prSet presAssocID="{C0BBC528-4E46-43EB-8246-6551F0DA2796}" presName="sibTrans" presStyleCnt="0"/>
      <dgm:spPr/>
    </dgm:pt>
    <dgm:pt modelId="{EBFF0DCD-833F-48E0-A0DB-99818602B772}" type="pres">
      <dgm:prSet presAssocID="{AF209288-826E-48B4-A503-217D3B91FC12}" presName="compNode" presStyleCnt="0"/>
      <dgm:spPr/>
    </dgm:pt>
    <dgm:pt modelId="{CF87C15A-F688-4C90-97C1-A824584390D4}" type="pres">
      <dgm:prSet presAssocID="{AF209288-826E-48B4-A503-217D3B91FC12}" presName="bgRect" presStyleLbl="bgShp" presStyleIdx="4" presStyleCnt="7"/>
      <dgm:spPr/>
    </dgm:pt>
    <dgm:pt modelId="{38FCE695-C1CD-4C38-9C71-601C6B7F4EFA}" type="pres">
      <dgm:prSet presAssocID="{AF209288-826E-48B4-A503-217D3B91FC12}" presName="iconRect" presStyleLbl="node1" presStyleIdx="4" presStyleCnt="7"/>
      <dgm:spPr>
        <a:blipFill>
          <a:blip xmlns:r="http://schemas.openxmlformats.org/officeDocument/2006/relationships"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a:blipFill>
        <a:ln>
          <a:noFill/>
        </a:ln>
      </dgm:spPr>
      <dgm:extLst>
        <a:ext uri="{E40237B7-FDA0-4F09-8148-C483321AD2D9}">
          <dgm14:cNvPr xmlns:dgm14="http://schemas.microsoft.com/office/drawing/2010/diagram" id="0" name="" descr="Handshake"/>
        </a:ext>
      </dgm:extLst>
    </dgm:pt>
    <dgm:pt modelId="{FE266F76-1691-4C4E-BED5-A721D9B3CEB5}" type="pres">
      <dgm:prSet presAssocID="{AF209288-826E-48B4-A503-217D3B91FC12}" presName="spaceRect" presStyleCnt="0"/>
      <dgm:spPr/>
    </dgm:pt>
    <dgm:pt modelId="{F79562A0-4EC3-4ED7-8D15-CBD6C09627F8}" type="pres">
      <dgm:prSet presAssocID="{AF209288-826E-48B4-A503-217D3B91FC12}" presName="parTx" presStyleLbl="revTx" presStyleIdx="4" presStyleCnt="7">
        <dgm:presLayoutVars>
          <dgm:chMax val="0"/>
          <dgm:chPref val="0"/>
        </dgm:presLayoutVars>
      </dgm:prSet>
      <dgm:spPr/>
    </dgm:pt>
    <dgm:pt modelId="{E5C1716A-86C3-49D6-9B69-E540069E1624}" type="pres">
      <dgm:prSet presAssocID="{71C07554-59A6-424E-8623-7BEDF1539ACE}" presName="sibTrans" presStyleCnt="0"/>
      <dgm:spPr/>
    </dgm:pt>
    <dgm:pt modelId="{FED4F097-914D-4EEA-9702-2E0B9297B36F}" type="pres">
      <dgm:prSet presAssocID="{9BEF8683-D2A2-46B8-94AE-3D2DF2C10BBF}" presName="compNode" presStyleCnt="0"/>
      <dgm:spPr/>
    </dgm:pt>
    <dgm:pt modelId="{01639513-D746-48CF-AEE2-C947BD272D6E}" type="pres">
      <dgm:prSet presAssocID="{9BEF8683-D2A2-46B8-94AE-3D2DF2C10BBF}" presName="bgRect" presStyleLbl="bgShp" presStyleIdx="5" presStyleCnt="7"/>
      <dgm:spPr/>
    </dgm:pt>
    <dgm:pt modelId="{9748DF9F-FEE6-413C-81AB-1BA0D0CDBFEE}" type="pres">
      <dgm:prSet presAssocID="{9BEF8683-D2A2-46B8-94AE-3D2DF2C10BBF}" presName="iconRect" presStyleLbl="node1" presStyleIdx="5" presStyleCnt="7"/>
      <dgm:spPr>
        <a:blipFill>
          <a:blip xmlns:r="http://schemas.openxmlformats.org/officeDocument/2006/relationships"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a:blipFill>
        <a:ln>
          <a:noFill/>
        </a:ln>
      </dgm:spPr>
      <dgm:extLst>
        <a:ext uri="{E40237B7-FDA0-4F09-8148-C483321AD2D9}">
          <dgm14:cNvPr xmlns:dgm14="http://schemas.microsoft.com/office/drawing/2010/diagram" id="0" name="" descr="Airplane"/>
        </a:ext>
      </dgm:extLst>
    </dgm:pt>
    <dgm:pt modelId="{C37E1325-A859-46BA-99B2-C200FADE9A78}" type="pres">
      <dgm:prSet presAssocID="{9BEF8683-D2A2-46B8-94AE-3D2DF2C10BBF}" presName="spaceRect" presStyleCnt="0"/>
      <dgm:spPr/>
    </dgm:pt>
    <dgm:pt modelId="{EFB7063B-EECE-463C-8906-0E0919549700}" type="pres">
      <dgm:prSet presAssocID="{9BEF8683-D2A2-46B8-94AE-3D2DF2C10BBF}" presName="parTx" presStyleLbl="revTx" presStyleIdx="5" presStyleCnt="7">
        <dgm:presLayoutVars>
          <dgm:chMax val="0"/>
          <dgm:chPref val="0"/>
        </dgm:presLayoutVars>
      </dgm:prSet>
      <dgm:spPr/>
    </dgm:pt>
    <dgm:pt modelId="{13745009-9234-4487-AA78-89D229923D82}" type="pres">
      <dgm:prSet presAssocID="{0E00203F-709D-4A86-9D88-C073C2DFA276}" presName="sibTrans" presStyleCnt="0"/>
      <dgm:spPr/>
    </dgm:pt>
    <dgm:pt modelId="{44E8B208-0DA5-4D10-9337-80B301298EEE}" type="pres">
      <dgm:prSet presAssocID="{D2864763-59D2-4EC3-A6A8-F1FCB1DBE580}" presName="compNode" presStyleCnt="0"/>
      <dgm:spPr/>
    </dgm:pt>
    <dgm:pt modelId="{685ABB9F-B634-48E3-B81E-3E5F7CD5DFEC}" type="pres">
      <dgm:prSet presAssocID="{D2864763-59D2-4EC3-A6A8-F1FCB1DBE580}" presName="bgRect" presStyleLbl="bgShp" presStyleIdx="6" presStyleCnt="7"/>
      <dgm:spPr/>
    </dgm:pt>
    <dgm:pt modelId="{B8F9054A-0108-45B5-B177-E5638777B4DB}" type="pres">
      <dgm:prSet presAssocID="{D2864763-59D2-4EC3-A6A8-F1FCB1DBE580}" presName="iconRect" presStyleLbl="node1" presStyleIdx="6" presStyleCnt="7"/>
      <dgm:spPr>
        <a:blipFill>
          <a:blip xmlns:r="http://schemas.openxmlformats.org/officeDocument/2006/relationships" r:embed="rId13">
            <a:extLst>
              <a:ext uri="{28A0092B-C50C-407E-A947-70E740481C1C}">
                <a14:useLocalDpi xmlns:a14="http://schemas.microsoft.com/office/drawing/2010/main" val="0"/>
              </a:ext>
              <a:ext uri="{96DAC541-7B7A-43D3-8B79-37D633B846F1}">
                <asvg:svgBlip xmlns:asvg="http://schemas.microsoft.com/office/drawing/2016/SVG/main" r:embed="rId14"/>
              </a:ext>
            </a:extLst>
          </a:blip>
          <a:stretch>
            <a:fillRect/>
          </a:stretch>
        </a:blipFill>
        <a:ln>
          <a:noFill/>
        </a:ln>
      </dgm:spPr>
      <dgm:extLst>
        <a:ext uri="{E40237B7-FDA0-4F09-8148-C483321AD2D9}">
          <dgm14:cNvPr xmlns:dgm14="http://schemas.microsoft.com/office/drawing/2010/diagram" id="0" name="" descr="Stopwatch"/>
        </a:ext>
      </dgm:extLst>
    </dgm:pt>
    <dgm:pt modelId="{C6A316DE-41AD-4D0C-891D-BB1DF48F341E}" type="pres">
      <dgm:prSet presAssocID="{D2864763-59D2-4EC3-A6A8-F1FCB1DBE580}" presName="spaceRect" presStyleCnt="0"/>
      <dgm:spPr/>
    </dgm:pt>
    <dgm:pt modelId="{AD2240F6-C98C-46FA-B21B-24099F55B6B6}" type="pres">
      <dgm:prSet presAssocID="{D2864763-59D2-4EC3-A6A8-F1FCB1DBE580}" presName="parTx" presStyleLbl="revTx" presStyleIdx="6" presStyleCnt="7">
        <dgm:presLayoutVars>
          <dgm:chMax val="0"/>
          <dgm:chPref val="0"/>
        </dgm:presLayoutVars>
      </dgm:prSet>
      <dgm:spPr/>
    </dgm:pt>
  </dgm:ptLst>
  <dgm:cxnLst>
    <dgm:cxn modelId="{5A3D330D-BC2B-49E4-9CAE-73D87483DDCA}" srcId="{6C6CD648-0618-4CB2-8CB7-E4E130087462}" destId="{D2864763-59D2-4EC3-A6A8-F1FCB1DBE580}" srcOrd="6" destOrd="0" parTransId="{C6DEFA03-4977-4D70-AE65-EEC80BA97C91}" sibTransId="{B031CA19-2646-4469-B9D3-58C88E5B4E10}"/>
    <dgm:cxn modelId="{9757DA27-1C8A-4F93-A8D8-AB52633A8D38}" srcId="{6C6CD648-0618-4CB2-8CB7-E4E130087462}" destId="{9BEF8683-D2A2-46B8-94AE-3D2DF2C10BBF}" srcOrd="5" destOrd="0" parTransId="{1991329D-C14A-419D-9150-0037B45B1A16}" sibTransId="{0E00203F-709D-4A86-9D88-C073C2DFA276}"/>
    <dgm:cxn modelId="{AE87854C-3D03-4480-AA80-EF64912036D3}" srcId="{6C6CD648-0618-4CB2-8CB7-E4E130087462}" destId="{C1C19466-CFDB-4732-8E30-4C6DF0805AD8}" srcOrd="3" destOrd="0" parTransId="{EE5FBB4D-D669-4401-823C-02EC46D81272}" sibTransId="{C0BBC528-4E46-43EB-8246-6551F0DA2796}"/>
    <dgm:cxn modelId="{16C7845C-4F26-4E10-863D-B3C46A8B1A33}" srcId="{6C6CD648-0618-4CB2-8CB7-E4E130087462}" destId="{AF209288-826E-48B4-A503-217D3B91FC12}" srcOrd="4" destOrd="0" parTransId="{E5C55C25-B61D-4794-A412-A846B2B11DDE}" sibTransId="{71C07554-59A6-424E-8623-7BEDF1539ACE}"/>
    <dgm:cxn modelId="{C5431379-B561-48F1-8A77-D1F20EA8D486}" type="presOf" srcId="{9BEF8683-D2A2-46B8-94AE-3D2DF2C10BBF}" destId="{EFB7063B-EECE-463C-8906-0E0919549700}" srcOrd="0" destOrd="0" presId="urn:microsoft.com/office/officeart/2018/2/layout/IconVerticalSolidList"/>
    <dgm:cxn modelId="{E5B60499-E133-4ED8-8C65-84CF7ED8F92A}" srcId="{6C6CD648-0618-4CB2-8CB7-E4E130087462}" destId="{232ECB4F-3BDB-4C8A-BEE3-68B8141286EB}" srcOrd="1" destOrd="0" parTransId="{2D21930A-861A-455B-85F9-57EF50A60896}" sibTransId="{15ED28FF-9339-4D62-A0D5-A0369FA292DD}"/>
    <dgm:cxn modelId="{55664FA0-F44A-4F87-BC76-BC614CB9031D}" type="presOf" srcId="{86FDB24E-6B75-44B9-848E-C724ABC35B34}" destId="{E49DF178-4D6D-431B-8506-1EF56F18953A}" srcOrd="0" destOrd="0" presId="urn:microsoft.com/office/officeart/2018/2/layout/IconVerticalSolidList"/>
    <dgm:cxn modelId="{3AC50AA1-8F9A-4EDE-B96E-603AEB956A30}" type="presOf" srcId="{C1C19466-CFDB-4732-8E30-4C6DF0805AD8}" destId="{06E899D3-91B5-4E0B-9F76-036D7A3F9003}" srcOrd="0" destOrd="0" presId="urn:microsoft.com/office/officeart/2018/2/layout/IconVerticalSolidList"/>
    <dgm:cxn modelId="{DA3770A5-065A-4245-9FA4-F1CF59B16A47}" type="presOf" srcId="{D2864763-59D2-4EC3-A6A8-F1FCB1DBE580}" destId="{AD2240F6-C98C-46FA-B21B-24099F55B6B6}" srcOrd="0" destOrd="0" presId="urn:microsoft.com/office/officeart/2018/2/layout/IconVerticalSolidList"/>
    <dgm:cxn modelId="{50846DA9-F445-447B-9335-5F9C5F3925CD}" type="presOf" srcId="{6C6CD648-0618-4CB2-8CB7-E4E130087462}" destId="{6DCAA909-82F4-4D2C-8BD7-0F7B24D1FC46}" srcOrd="0" destOrd="0" presId="urn:microsoft.com/office/officeart/2018/2/layout/IconVerticalSolidList"/>
    <dgm:cxn modelId="{1AFC25AE-94B6-44A5-B859-23FE7A906F0D}" srcId="{6C6CD648-0618-4CB2-8CB7-E4E130087462}" destId="{86FDB24E-6B75-44B9-848E-C724ABC35B34}" srcOrd="2" destOrd="0" parTransId="{3F440D65-7237-468A-AEB2-8E2EC444E690}" sibTransId="{CF3848DD-9250-4C10-9A63-EA02EA28F3B6}"/>
    <dgm:cxn modelId="{7C2733E0-DB43-48D8-9986-0FEBE0786955}" srcId="{6C6CD648-0618-4CB2-8CB7-E4E130087462}" destId="{5896C60F-05A8-4737-9F7E-240E59C94C1D}" srcOrd="0" destOrd="0" parTransId="{9605DA09-D49C-4013-BC8B-513D4EEC0540}" sibTransId="{7F1139A2-12C6-494A-A3E9-631A67716552}"/>
    <dgm:cxn modelId="{3BE659E0-D7B2-4AF1-A513-0EDF7566FABD}" type="presOf" srcId="{232ECB4F-3BDB-4C8A-BEE3-68B8141286EB}" destId="{046997AC-6780-4443-99DD-7F7A2B6F6BA7}" srcOrd="0" destOrd="0" presId="urn:microsoft.com/office/officeart/2018/2/layout/IconVerticalSolidList"/>
    <dgm:cxn modelId="{B9EEC8EF-8D6A-454D-B4E4-878EF19A210B}" type="presOf" srcId="{5896C60F-05A8-4737-9F7E-240E59C94C1D}" destId="{E4B93331-B5B7-4DC9-B8F6-0FEE40C7016B}" srcOrd="0" destOrd="0" presId="urn:microsoft.com/office/officeart/2018/2/layout/IconVerticalSolidList"/>
    <dgm:cxn modelId="{764551F5-1BB3-4002-845F-A8FB3500568C}" type="presOf" srcId="{AF209288-826E-48B4-A503-217D3B91FC12}" destId="{F79562A0-4EC3-4ED7-8D15-CBD6C09627F8}" srcOrd="0" destOrd="0" presId="urn:microsoft.com/office/officeart/2018/2/layout/IconVerticalSolidList"/>
    <dgm:cxn modelId="{396DAA83-1E66-411B-AA2C-A34443808C6C}" type="presParOf" srcId="{6DCAA909-82F4-4D2C-8BD7-0F7B24D1FC46}" destId="{208D8727-88B8-42CF-B97A-1E2F0CF03A18}" srcOrd="0" destOrd="0" presId="urn:microsoft.com/office/officeart/2018/2/layout/IconVerticalSolidList"/>
    <dgm:cxn modelId="{0AD10C9A-CCEA-4CC7-B3B0-605ECCF64C86}" type="presParOf" srcId="{208D8727-88B8-42CF-B97A-1E2F0CF03A18}" destId="{00449980-BDA2-4557-B886-B15C9AD337EF}" srcOrd="0" destOrd="0" presId="urn:microsoft.com/office/officeart/2018/2/layout/IconVerticalSolidList"/>
    <dgm:cxn modelId="{3CA80F15-6FDC-408D-BC20-3E8A8B36EA1F}" type="presParOf" srcId="{208D8727-88B8-42CF-B97A-1E2F0CF03A18}" destId="{0919A759-2E23-482D-BAEA-B580612B8BF4}" srcOrd="1" destOrd="0" presId="urn:microsoft.com/office/officeart/2018/2/layout/IconVerticalSolidList"/>
    <dgm:cxn modelId="{4D46DE33-F123-49C1-89E3-2EBF9E8FC0A7}" type="presParOf" srcId="{208D8727-88B8-42CF-B97A-1E2F0CF03A18}" destId="{F36BAF2F-2CEB-494B-8C8D-6D7E9987C342}" srcOrd="2" destOrd="0" presId="urn:microsoft.com/office/officeart/2018/2/layout/IconVerticalSolidList"/>
    <dgm:cxn modelId="{1F0BAF54-0405-4C46-8FAE-2E1BF7D3D511}" type="presParOf" srcId="{208D8727-88B8-42CF-B97A-1E2F0CF03A18}" destId="{E4B93331-B5B7-4DC9-B8F6-0FEE40C7016B}" srcOrd="3" destOrd="0" presId="urn:microsoft.com/office/officeart/2018/2/layout/IconVerticalSolidList"/>
    <dgm:cxn modelId="{48CCE653-CB82-48DF-9566-C8B003087225}" type="presParOf" srcId="{6DCAA909-82F4-4D2C-8BD7-0F7B24D1FC46}" destId="{D886D275-DC29-4F76-A132-EDE6B1615941}" srcOrd="1" destOrd="0" presId="urn:microsoft.com/office/officeart/2018/2/layout/IconVerticalSolidList"/>
    <dgm:cxn modelId="{3AB14A4E-93CF-49C5-8BA2-31D754FD2D6E}" type="presParOf" srcId="{6DCAA909-82F4-4D2C-8BD7-0F7B24D1FC46}" destId="{66BAAC44-18C6-4452-9F7F-2FB1D7E2EC31}" srcOrd="2" destOrd="0" presId="urn:microsoft.com/office/officeart/2018/2/layout/IconVerticalSolidList"/>
    <dgm:cxn modelId="{45436B0D-F779-4B68-A743-3B0413F6F214}" type="presParOf" srcId="{66BAAC44-18C6-4452-9F7F-2FB1D7E2EC31}" destId="{921FB4A6-5FBA-4853-A810-68B3042AEF9D}" srcOrd="0" destOrd="0" presId="urn:microsoft.com/office/officeart/2018/2/layout/IconVerticalSolidList"/>
    <dgm:cxn modelId="{12E1CD54-41FA-4FB7-BE5A-0066F6D509A5}" type="presParOf" srcId="{66BAAC44-18C6-4452-9F7F-2FB1D7E2EC31}" destId="{35DA6DC0-7E36-4FA4-9916-388181BD606B}" srcOrd="1" destOrd="0" presId="urn:microsoft.com/office/officeart/2018/2/layout/IconVerticalSolidList"/>
    <dgm:cxn modelId="{65983F26-F461-415C-97BD-D3D1AB06473E}" type="presParOf" srcId="{66BAAC44-18C6-4452-9F7F-2FB1D7E2EC31}" destId="{7F35C21A-6EE3-47E4-8FC3-F1ACF31819E6}" srcOrd="2" destOrd="0" presId="urn:microsoft.com/office/officeart/2018/2/layout/IconVerticalSolidList"/>
    <dgm:cxn modelId="{E2973A96-04EB-4369-8B44-6139D28D833C}" type="presParOf" srcId="{66BAAC44-18C6-4452-9F7F-2FB1D7E2EC31}" destId="{046997AC-6780-4443-99DD-7F7A2B6F6BA7}" srcOrd="3" destOrd="0" presId="urn:microsoft.com/office/officeart/2018/2/layout/IconVerticalSolidList"/>
    <dgm:cxn modelId="{347CEA06-D140-4171-B9FB-A7AC529B8144}" type="presParOf" srcId="{6DCAA909-82F4-4D2C-8BD7-0F7B24D1FC46}" destId="{89F65629-5E56-46DA-99F1-F8C9214C210E}" srcOrd="3" destOrd="0" presId="urn:microsoft.com/office/officeart/2018/2/layout/IconVerticalSolidList"/>
    <dgm:cxn modelId="{7F598906-ADE8-4845-89DB-FE35BBA35044}" type="presParOf" srcId="{6DCAA909-82F4-4D2C-8BD7-0F7B24D1FC46}" destId="{95288958-16A4-48F5-81A6-7727C42D490D}" srcOrd="4" destOrd="0" presId="urn:microsoft.com/office/officeart/2018/2/layout/IconVerticalSolidList"/>
    <dgm:cxn modelId="{6A03742E-2CB3-4EB5-BCF0-2B7225155062}" type="presParOf" srcId="{95288958-16A4-48F5-81A6-7727C42D490D}" destId="{73C3DAC1-AD83-41CA-B406-10822F4BEBF0}" srcOrd="0" destOrd="0" presId="urn:microsoft.com/office/officeart/2018/2/layout/IconVerticalSolidList"/>
    <dgm:cxn modelId="{572019BA-D037-41EC-AF47-078CC3065400}" type="presParOf" srcId="{95288958-16A4-48F5-81A6-7727C42D490D}" destId="{B2682CE4-4D22-4042-BE6C-F48143EC8ACF}" srcOrd="1" destOrd="0" presId="urn:microsoft.com/office/officeart/2018/2/layout/IconVerticalSolidList"/>
    <dgm:cxn modelId="{8F8B580D-FC87-4CE6-87C7-66C25C800D21}" type="presParOf" srcId="{95288958-16A4-48F5-81A6-7727C42D490D}" destId="{6B28B7E0-A3AF-439D-A243-6D83187C3834}" srcOrd="2" destOrd="0" presId="urn:microsoft.com/office/officeart/2018/2/layout/IconVerticalSolidList"/>
    <dgm:cxn modelId="{4CE4E337-E043-4A05-9F63-5D0E8D9DE13D}" type="presParOf" srcId="{95288958-16A4-48F5-81A6-7727C42D490D}" destId="{E49DF178-4D6D-431B-8506-1EF56F18953A}" srcOrd="3" destOrd="0" presId="urn:microsoft.com/office/officeart/2018/2/layout/IconVerticalSolidList"/>
    <dgm:cxn modelId="{A7F752C0-2285-4F0F-BADF-F16090E3D697}" type="presParOf" srcId="{6DCAA909-82F4-4D2C-8BD7-0F7B24D1FC46}" destId="{16F39F54-8D08-48E7-AE89-EC619A80BDFD}" srcOrd="5" destOrd="0" presId="urn:microsoft.com/office/officeart/2018/2/layout/IconVerticalSolidList"/>
    <dgm:cxn modelId="{B9699968-99DE-4A26-81BF-A6AECA926A88}" type="presParOf" srcId="{6DCAA909-82F4-4D2C-8BD7-0F7B24D1FC46}" destId="{DA44C297-156E-4E9D-8A04-E501C45C94A9}" srcOrd="6" destOrd="0" presId="urn:microsoft.com/office/officeart/2018/2/layout/IconVerticalSolidList"/>
    <dgm:cxn modelId="{F929526D-7472-47AE-B66F-2884F78FDCC9}" type="presParOf" srcId="{DA44C297-156E-4E9D-8A04-E501C45C94A9}" destId="{D725B96C-2B13-4D32-948E-441A6911101C}" srcOrd="0" destOrd="0" presId="urn:microsoft.com/office/officeart/2018/2/layout/IconVerticalSolidList"/>
    <dgm:cxn modelId="{8EBA5888-0666-48A0-BE76-97582CC553CB}" type="presParOf" srcId="{DA44C297-156E-4E9D-8A04-E501C45C94A9}" destId="{AB338EA1-3812-41F5-B1E8-F24FBF7C3CB9}" srcOrd="1" destOrd="0" presId="urn:microsoft.com/office/officeart/2018/2/layout/IconVerticalSolidList"/>
    <dgm:cxn modelId="{9CA5C164-0DD2-4C49-8E2F-CB501A775D4B}" type="presParOf" srcId="{DA44C297-156E-4E9D-8A04-E501C45C94A9}" destId="{F96CE78C-BCAF-4A6B-BA0E-4E18CF754DC0}" srcOrd="2" destOrd="0" presId="urn:microsoft.com/office/officeart/2018/2/layout/IconVerticalSolidList"/>
    <dgm:cxn modelId="{D19F3DB2-057C-487E-AA3D-3055F65F846E}" type="presParOf" srcId="{DA44C297-156E-4E9D-8A04-E501C45C94A9}" destId="{06E899D3-91B5-4E0B-9F76-036D7A3F9003}" srcOrd="3" destOrd="0" presId="urn:microsoft.com/office/officeart/2018/2/layout/IconVerticalSolidList"/>
    <dgm:cxn modelId="{D9472E87-A0CB-4478-828F-B9399176DD35}" type="presParOf" srcId="{6DCAA909-82F4-4D2C-8BD7-0F7B24D1FC46}" destId="{88D839EA-2E07-4DB2-BA77-C13AD178B5FB}" srcOrd="7" destOrd="0" presId="urn:microsoft.com/office/officeart/2018/2/layout/IconVerticalSolidList"/>
    <dgm:cxn modelId="{F20F41EC-9C5D-4746-873E-AAA84747D9A6}" type="presParOf" srcId="{6DCAA909-82F4-4D2C-8BD7-0F7B24D1FC46}" destId="{EBFF0DCD-833F-48E0-A0DB-99818602B772}" srcOrd="8" destOrd="0" presId="urn:microsoft.com/office/officeart/2018/2/layout/IconVerticalSolidList"/>
    <dgm:cxn modelId="{FB57053A-C8D4-4537-B0EE-6E63FC29B24D}" type="presParOf" srcId="{EBFF0DCD-833F-48E0-A0DB-99818602B772}" destId="{CF87C15A-F688-4C90-97C1-A824584390D4}" srcOrd="0" destOrd="0" presId="urn:microsoft.com/office/officeart/2018/2/layout/IconVerticalSolidList"/>
    <dgm:cxn modelId="{87114037-05E8-4165-BEE1-468CAC4DDBE8}" type="presParOf" srcId="{EBFF0DCD-833F-48E0-A0DB-99818602B772}" destId="{38FCE695-C1CD-4C38-9C71-601C6B7F4EFA}" srcOrd="1" destOrd="0" presId="urn:microsoft.com/office/officeart/2018/2/layout/IconVerticalSolidList"/>
    <dgm:cxn modelId="{868CFB5B-FB32-40BC-9AB6-C6112DCCC4F4}" type="presParOf" srcId="{EBFF0DCD-833F-48E0-A0DB-99818602B772}" destId="{FE266F76-1691-4C4E-BED5-A721D9B3CEB5}" srcOrd="2" destOrd="0" presId="urn:microsoft.com/office/officeart/2018/2/layout/IconVerticalSolidList"/>
    <dgm:cxn modelId="{E7EEE4B8-E6EA-4687-B6D7-F59F07AF6306}" type="presParOf" srcId="{EBFF0DCD-833F-48E0-A0DB-99818602B772}" destId="{F79562A0-4EC3-4ED7-8D15-CBD6C09627F8}" srcOrd="3" destOrd="0" presId="urn:microsoft.com/office/officeart/2018/2/layout/IconVerticalSolidList"/>
    <dgm:cxn modelId="{6C2E302A-765C-464D-8901-361733D92858}" type="presParOf" srcId="{6DCAA909-82F4-4D2C-8BD7-0F7B24D1FC46}" destId="{E5C1716A-86C3-49D6-9B69-E540069E1624}" srcOrd="9" destOrd="0" presId="urn:microsoft.com/office/officeart/2018/2/layout/IconVerticalSolidList"/>
    <dgm:cxn modelId="{44C54D75-14F9-472F-80EE-A0011325358A}" type="presParOf" srcId="{6DCAA909-82F4-4D2C-8BD7-0F7B24D1FC46}" destId="{FED4F097-914D-4EEA-9702-2E0B9297B36F}" srcOrd="10" destOrd="0" presId="urn:microsoft.com/office/officeart/2018/2/layout/IconVerticalSolidList"/>
    <dgm:cxn modelId="{4E8D646E-AA16-409D-9FF7-E05BED23C8E8}" type="presParOf" srcId="{FED4F097-914D-4EEA-9702-2E0B9297B36F}" destId="{01639513-D746-48CF-AEE2-C947BD272D6E}" srcOrd="0" destOrd="0" presId="urn:microsoft.com/office/officeart/2018/2/layout/IconVerticalSolidList"/>
    <dgm:cxn modelId="{3314A29C-C7B7-4C0E-ABFE-4A82AC04F865}" type="presParOf" srcId="{FED4F097-914D-4EEA-9702-2E0B9297B36F}" destId="{9748DF9F-FEE6-413C-81AB-1BA0D0CDBFEE}" srcOrd="1" destOrd="0" presId="urn:microsoft.com/office/officeart/2018/2/layout/IconVerticalSolidList"/>
    <dgm:cxn modelId="{890EB3B9-FB6D-4ACD-98E6-6C1A45BF05C9}" type="presParOf" srcId="{FED4F097-914D-4EEA-9702-2E0B9297B36F}" destId="{C37E1325-A859-46BA-99B2-C200FADE9A78}" srcOrd="2" destOrd="0" presId="urn:microsoft.com/office/officeart/2018/2/layout/IconVerticalSolidList"/>
    <dgm:cxn modelId="{4313CF7C-577A-4969-AEED-C0C8CDFBA94C}" type="presParOf" srcId="{FED4F097-914D-4EEA-9702-2E0B9297B36F}" destId="{EFB7063B-EECE-463C-8906-0E0919549700}" srcOrd="3" destOrd="0" presId="urn:microsoft.com/office/officeart/2018/2/layout/IconVerticalSolidList"/>
    <dgm:cxn modelId="{802816F4-3D56-4E32-B733-1D7639B060A3}" type="presParOf" srcId="{6DCAA909-82F4-4D2C-8BD7-0F7B24D1FC46}" destId="{13745009-9234-4487-AA78-89D229923D82}" srcOrd="11" destOrd="0" presId="urn:microsoft.com/office/officeart/2018/2/layout/IconVerticalSolidList"/>
    <dgm:cxn modelId="{8E0AF60D-511E-4ED4-9557-C171C0FA5FB0}" type="presParOf" srcId="{6DCAA909-82F4-4D2C-8BD7-0F7B24D1FC46}" destId="{44E8B208-0DA5-4D10-9337-80B301298EEE}" srcOrd="12" destOrd="0" presId="urn:microsoft.com/office/officeart/2018/2/layout/IconVerticalSolidList"/>
    <dgm:cxn modelId="{62691818-CBA0-4C08-A640-C39D5748DA7E}" type="presParOf" srcId="{44E8B208-0DA5-4D10-9337-80B301298EEE}" destId="{685ABB9F-B634-48E3-B81E-3E5F7CD5DFEC}" srcOrd="0" destOrd="0" presId="urn:microsoft.com/office/officeart/2018/2/layout/IconVerticalSolidList"/>
    <dgm:cxn modelId="{607C0F1E-14B9-4812-A756-250886F04234}" type="presParOf" srcId="{44E8B208-0DA5-4D10-9337-80B301298EEE}" destId="{B8F9054A-0108-45B5-B177-E5638777B4DB}" srcOrd="1" destOrd="0" presId="urn:microsoft.com/office/officeart/2018/2/layout/IconVerticalSolidList"/>
    <dgm:cxn modelId="{BC199908-900B-4BE5-8851-330EA05FC39E}" type="presParOf" srcId="{44E8B208-0DA5-4D10-9337-80B301298EEE}" destId="{C6A316DE-41AD-4D0C-891D-BB1DF48F341E}" srcOrd="2" destOrd="0" presId="urn:microsoft.com/office/officeart/2018/2/layout/IconVerticalSolidList"/>
    <dgm:cxn modelId="{E4E4F245-73BC-442D-9444-97D9167DEE33}" type="presParOf" srcId="{44E8B208-0DA5-4D10-9337-80B301298EEE}" destId="{AD2240F6-C98C-46FA-B21B-24099F55B6B6}" srcOrd="3" destOrd="0" presId="urn:microsoft.com/office/officeart/2018/2/layout/IconVerticalSoli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DDAA9371-BADC-48DB-A3D4-8B5D996447AE}" type="doc">
      <dgm:prSet loTypeId="urn:microsoft.com/office/officeart/2005/8/layout/default" loCatId="list" qsTypeId="urn:microsoft.com/office/officeart/2005/8/quickstyle/simple5" qsCatId="simple" csTypeId="urn:microsoft.com/office/officeart/2005/8/colors/colorful2" csCatId="colorful" phldr="1"/>
      <dgm:spPr/>
      <dgm:t>
        <a:bodyPr/>
        <a:lstStyle/>
        <a:p>
          <a:endParaRPr lang="en-US"/>
        </a:p>
      </dgm:t>
    </dgm:pt>
    <dgm:pt modelId="{D4452651-3DDD-4D70-8DBC-FB3110161C2D}">
      <dgm:prSet/>
      <dgm:spPr/>
      <dgm:t>
        <a:bodyPr/>
        <a:lstStyle/>
        <a:p>
          <a:r>
            <a:rPr lang="en-US"/>
            <a:t>Whereabouts need to be specific so a DCO can find you</a:t>
          </a:r>
        </a:p>
      </dgm:t>
    </dgm:pt>
    <dgm:pt modelId="{1A062385-D810-415D-A4C9-E3E897ED388B}" type="parTrans" cxnId="{3042C187-291B-4680-A1E6-1604C72BCE28}">
      <dgm:prSet/>
      <dgm:spPr/>
      <dgm:t>
        <a:bodyPr/>
        <a:lstStyle/>
        <a:p>
          <a:endParaRPr lang="en-US"/>
        </a:p>
      </dgm:t>
    </dgm:pt>
    <dgm:pt modelId="{235ED427-8D18-4588-88C3-98DDD02CA72C}" type="sibTrans" cxnId="{3042C187-291B-4680-A1E6-1604C72BCE28}">
      <dgm:prSet/>
      <dgm:spPr/>
      <dgm:t>
        <a:bodyPr/>
        <a:lstStyle/>
        <a:p>
          <a:endParaRPr lang="en-US"/>
        </a:p>
      </dgm:t>
    </dgm:pt>
    <dgm:pt modelId="{C5EE1E3E-9955-4E0F-BEF7-1FC636943761}">
      <dgm:prSet/>
      <dgm:spPr/>
      <dgm:t>
        <a:bodyPr/>
        <a:lstStyle/>
        <a:p>
          <a:r>
            <a:rPr lang="en-US"/>
            <a:t>Running in the woods is not adequate</a:t>
          </a:r>
        </a:p>
      </dgm:t>
    </dgm:pt>
    <dgm:pt modelId="{DBF684BE-9BED-4768-853C-F5F457B39489}" type="parTrans" cxnId="{0FC31835-C1DB-4554-9F94-20999B0937D0}">
      <dgm:prSet/>
      <dgm:spPr/>
      <dgm:t>
        <a:bodyPr/>
        <a:lstStyle/>
        <a:p>
          <a:endParaRPr lang="en-US"/>
        </a:p>
      </dgm:t>
    </dgm:pt>
    <dgm:pt modelId="{B4679B61-EC6A-4E2C-A5B0-B92DC465448D}" type="sibTrans" cxnId="{0FC31835-C1DB-4554-9F94-20999B0937D0}">
      <dgm:prSet/>
      <dgm:spPr/>
      <dgm:t>
        <a:bodyPr/>
        <a:lstStyle/>
        <a:p>
          <a:endParaRPr lang="en-US"/>
        </a:p>
      </dgm:t>
    </dgm:pt>
    <dgm:pt modelId="{CDE7D90D-E365-43EE-9501-7D7D0BB64729}">
      <dgm:prSet/>
      <dgm:spPr/>
      <dgm:t>
        <a:bodyPr/>
        <a:lstStyle/>
        <a:p>
          <a:r>
            <a:rPr lang="en-US"/>
            <a:t>Residences in large blocks of units need to provide the unit number</a:t>
          </a:r>
        </a:p>
      </dgm:t>
    </dgm:pt>
    <dgm:pt modelId="{DB29F60C-E912-485F-AD7F-5C0C79640537}" type="parTrans" cxnId="{6250A150-EAF9-44FC-AABC-CD68182A9EF5}">
      <dgm:prSet/>
      <dgm:spPr/>
      <dgm:t>
        <a:bodyPr/>
        <a:lstStyle/>
        <a:p>
          <a:endParaRPr lang="en-US"/>
        </a:p>
      </dgm:t>
    </dgm:pt>
    <dgm:pt modelId="{CAFB556E-25D0-4503-94D2-BE04C1B88055}" type="sibTrans" cxnId="{6250A150-EAF9-44FC-AABC-CD68182A9EF5}">
      <dgm:prSet/>
      <dgm:spPr/>
      <dgm:t>
        <a:bodyPr/>
        <a:lstStyle/>
        <a:p>
          <a:endParaRPr lang="en-US"/>
        </a:p>
      </dgm:t>
    </dgm:pt>
    <dgm:pt modelId="{5E4A0601-4033-4527-86F2-21E893BE9D5B}">
      <dgm:prSet/>
      <dgm:spPr/>
      <dgm:t>
        <a:bodyPr/>
        <a:lstStyle/>
        <a:p>
          <a:r>
            <a:rPr lang="en-US" dirty="0"/>
            <a:t>Good idea to provide 1 hour testing slot when you know you can be found e.g. first thing in the morning</a:t>
          </a:r>
        </a:p>
      </dgm:t>
    </dgm:pt>
    <dgm:pt modelId="{C331D7BA-D010-43DE-8BB5-B28D997ECCA6}" type="parTrans" cxnId="{CC077686-E88B-4706-8076-BFA9B59984E4}">
      <dgm:prSet/>
      <dgm:spPr/>
      <dgm:t>
        <a:bodyPr/>
        <a:lstStyle/>
        <a:p>
          <a:endParaRPr lang="en-US"/>
        </a:p>
      </dgm:t>
    </dgm:pt>
    <dgm:pt modelId="{0DF4F5FE-9037-4785-8FDF-7085CD7583C2}" type="sibTrans" cxnId="{CC077686-E88B-4706-8076-BFA9B59984E4}">
      <dgm:prSet/>
      <dgm:spPr/>
      <dgm:t>
        <a:bodyPr/>
        <a:lstStyle/>
        <a:p>
          <a:endParaRPr lang="en-US"/>
        </a:p>
      </dgm:t>
    </dgm:pt>
    <dgm:pt modelId="{BDBEDF79-2D98-4EBD-9493-746D17E0AB34}">
      <dgm:prSet/>
      <dgm:spPr/>
      <dgm:t>
        <a:bodyPr/>
        <a:lstStyle/>
        <a:p>
          <a:r>
            <a:rPr lang="en-US" dirty="0"/>
            <a:t>Instructions for accessing security need to be provided for DCO access</a:t>
          </a:r>
        </a:p>
      </dgm:t>
    </dgm:pt>
    <dgm:pt modelId="{9ACDE806-63E0-4B12-A084-31673B1851B7}" type="parTrans" cxnId="{3E47CD25-0F52-4C79-A9DC-5463CCB02200}">
      <dgm:prSet/>
      <dgm:spPr/>
      <dgm:t>
        <a:bodyPr/>
        <a:lstStyle/>
        <a:p>
          <a:endParaRPr lang="en-US"/>
        </a:p>
      </dgm:t>
    </dgm:pt>
    <dgm:pt modelId="{67DD0398-2E4E-414D-AF87-2E7C8E9856F3}" type="sibTrans" cxnId="{3E47CD25-0F52-4C79-A9DC-5463CCB02200}">
      <dgm:prSet/>
      <dgm:spPr/>
      <dgm:t>
        <a:bodyPr/>
        <a:lstStyle/>
        <a:p>
          <a:endParaRPr lang="en-US"/>
        </a:p>
      </dgm:t>
    </dgm:pt>
    <dgm:pt modelId="{DF81404A-69BA-40CC-B57D-DCE0221350D0}">
      <dgm:prSet/>
      <dgm:spPr/>
      <dgm:t>
        <a:bodyPr/>
        <a:lstStyle/>
        <a:p>
          <a:r>
            <a:rPr lang="en-US"/>
            <a:t>Just think could my best friend find me with these instructions</a:t>
          </a:r>
        </a:p>
      </dgm:t>
    </dgm:pt>
    <dgm:pt modelId="{EF3CEE3E-55D4-44E2-A477-09BFD8C9916B}" type="parTrans" cxnId="{CFB703E6-99F9-4384-8796-13BBC68C3E19}">
      <dgm:prSet/>
      <dgm:spPr/>
      <dgm:t>
        <a:bodyPr/>
        <a:lstStyle/>
        <a:p>
          <a:endParaRPr lang="en-US"/>
        </a:p>
      </dgm:t>
    </dgm:pt>
    <dgm:pt modelId="{CFF972EF-C6A2-4735-8C28-9CCD90812AB0}" type="sibTrans" cxnId="{CFB703E6-99F9-4384-8796-13BBC68C3E19}">
      <dgm:prSet/>
      <dgm:spPr/>
      <dgm:t>
        <a:bodyPr/>
        <a:lstStyle/>
        <a:p>
          <a:endParaRPr lang="en-US"/>
        </a:p>
      </dgm:t>
    </dgm:pt>
    <dgm:pt modelId="{65FD6398-AF90-4511-9D82-2A510783AE49}">
      <dgm:prSet/>
      <dgm:spPr/>
      <dgm:t>
        <a:bodyPr/>
        <a:lstStyle/>
        <a:p>
          <a:r>
            <a:rPr lang="en-US"/>
            <a:t>No, well you need to provide more specific details</a:t>
          </a:r>
        </a:p>
      </dgm:t>
    </dgm:pt>
    <dgm:pt modelId="{35ED01A6-EFC4-406E-91EE-58D340726CF9}" type="parTrans" cxnId="{45033D86-7F83-420D-93E6-6F4F957931B3}">
      <dgm:prSet/>
      <dgm:spPr/>
      <dgm:t>
        <a:bodyPr/>
        <a:lstStyle/>
        <a:p>
          <a:endParaRPr lang="en-US"/>
        </a:p>
      </dgm:t>
    </dgm:pt>
    <dgm:pt modelId="{57897A10-9BD8-4FE7-9383-543CEA66FC17}" type="sibTrans" cxnId="{45033D86-7F83-420D-93E6-6F4F957931B3}">
      <dgm:prSet/>
      <dgm:spPr/>
      <dgm:t>
        <a:bodyPr/>
        <a:lstStyle/>
        <a:p>
          <a:endParaRPr lang="en-US"/>
        </a:p>
      </dgm:t>
    </dgm:pt>
    <dgm:pt modelId="{061612D2-4A5F-464D-ACE9-4BAA960FB468}" type="pres">
      <dgm:prSet presAssocID="{DDAA9371-BADC-48DB-A3D4-8B5D996447AE}" presName="diagram" presStyleCnt="0">
        <dgm:presLayoutVars>
          <dgm:dir/>
          <dgm:resizeHandles val="exact"/>
        </dgm:presLayoutVars>
      </dgm:prSet>
      <dgm:spPr/>
    </dgm:pt>
    <dgm:pt modelId="{59E14354-B9DD-9C42-B810-11B8897706F7}" type="pres">
      <dgm:prSet presAssocID="{D4452651-3DDD-4D70-8DBC-FB3110161C2D}" presName="node" presStyleLbl="node1" presStyleIdx="0" presStyleCnt="7">
        <dgm:presLayoutVars>
          <dgm:bulletEnabled val="1"/>
        </dgm:presLayoutVars>
      </dgm:prSet>
      <dgm:spPr/>
    </dgm:pt>
    <dgm:pt modelId="{E2B8AEFD-C1E2-604B-B876-4F7BCDC227AA}" type="pres">
      <dgm:prSet presAssocID="{235ED427-8D18-4588-88C3-98DDD02CA72C}" presName="sibTrans" presStyleCnt="0"/>
      <dgm:spPr/>
    </dgm:pt>
    <dgm:pt modelId="{6BE6A89B-7BD0-3E4D-A2DD-E7C0E5F761FA}" type="pres">
      <dgm:prSet presAssocID="{C5EE1E3E-9955-4E0F-BEF7-1FC636943761}" presName="node" presStyleLbl="node1" presStyleIdx="1" presStyleCnt="7">
        <dgm:presLayoutVars>
          <dgm:bulletEnabled val="1"/>
        </dgm:presLayoutVars>
      </dgm:prSet>
      <dgm:spPr/>
    </dgm:pt>
    <dgm:pt modelId="{5824788C-28FF-AF48-A3F2-4EC436EB792B}" type="pres">
      <dgm:prSet presAssocID="{B4679B61-EC6A-4E2C-A5B0-B92DC465448D}" presName="sibTrans" presStyleCnt="0"/>
      <dgm:spPr/>
    </dgm:pt>
    <dgm:pt modelId="{3690412F-C107-C243-9CC4-D339CEB3CED6}" type="pres">
      <dgm:prSet presAssocID="{CDE7D90D-E365-43EE-9501-7D7D0BB64729}" presName="node" presStyleLbl="node1" presStyleIdx="2" presStyleCnt="7">
        <dgm:presLayoutVars>
          <dgm:bulletEnabled val="1"/>
        </dgm:presLayoutVars>
      </dgm:prSet>
      <dgm:spPr/>
    </dgm:pt>
    <dgm:pt modelId="{424947E4-D847-3340-83FC-CFBCB51B04AB}" type="pres">
      <dgm:prSet presAssocID="{CAFB556E-25D0-4503-94D2-BE04C1B88055}" presName="sibTrans" presStyleCnt="0"/>
      <dgm:spPr/>
    </dgm:pt>
    <dgm:pt modelId="{F98C8EC9-8CF3-E543-8814-ECE4DD3DC379}" type="pres">
      <dgm:prSet presAssocID="{5E4A0601-4033-4527-86F2-21E893BE9D5B}" presName="node" presStyleLbl="node1" presStyleIdx="3" presStyleCnt="7">
        <dgm:presLayoutVars>
          <dgm:bulletEnabled val="1"/>
        </dgm:presLayoutVars>
      </dgm:prSet>
      <dgm:spPr/>
    </dgm:pt>
    <dgm:pt modelId="{E014A1C1-9210-1941-863A-E6C0307A87AB}" type="pres">
      <dgm:prSet presAssocID="{0DF4F5FE-9037-4785-8FDF-7085CD7583C2}" presName="sibTrans" presStyleCnt="0"/>
      <dgm:spPr/>
    </dgm:pt>
    <dgm:pt modelId="{E196C17D-808A-9346-95BA-3E6A9929DA16}" type="pres">
      <dgm:prSet presAssocID="{BDBEDF79-2D98-4EBD-9493-746D17E0AB34}" presName="node" presStyleLbl="node1" presStyleIdx="4" presStyleCnt="7">
        <dgm:presLayoutVars>
          <dgm:bulletEnabled val="1"/>
        </dgm:presLayoutVars>
      </dgm:prSet>
      <dgm:spPr/>
    </dgm:pt>
    <dgm:pt modelId="{121E3792-0D83-3C4F-89BC-BAB82A0F20FD}" type="pres">
      <dgm:prSet presAssocID="{67DD0398-2E4E-414D-AF87-2E7C8E9856F3}" presName="sibTrans" presStyleCnt="0"/>
      <dgm:spPr/>
    </dgm:pt>
    <dgm:pt modelId="{A9B8C63A-E687-4B4A-8344-12192A94E2E8}" type="pres">
      <dgm:prSet presAssocID="{DF81404A-69BA-40CC-B57D-DCE0221350D0}" presName="node" presStyleLbl="node1" presStyleIdx="5" presStyleCnt="7">
        <dgm:presLayoutVars>
          <dgm:bulletEnabled val="1"/>
        </dgm:presLayoutVars>
      </dgm:prSet>
      <dgm:spPr/>
    </dgm:pt>
    <dgm:pt modelId="{5B7D50F8-2C9C-C54E-9D46-B893D7BC4985}" type="pres">
      <dgm:prSet presAssocID="{CFF972EF-C6A2-4735-8C28-9CCD90812AB0}" presName="sibTrans" presStyleCnt="0"/>
      <dgm:spPr/>
    </dgm:pt>
    <dgm:pt modelId="{700A99F6-ADAD-FD46-AE6A-96760720B703}" type="pres">
      <dgm:prSet presAssocID="{65FD6398-AF90-4511-9D82-2A510783AE49}" presName="node" presStyleLbl="node1" presStyleIdx="6" presStyleCnt="7">
        <dgm:presLayoutVars>
          <dgm:bulletEnabled val="1"/>
        </dgm:presLayoutVars>
      </dgm:prSet>
      <dgm:spPr/>
    </dgm:pt>
  </dgm:ptLst>
  <dgm:cxnLst>
    <dgm:cxn modelId="{9DEA0912-9E18-5F4C-BD35-310E2E4E8720}" type="presOf" srcId="{BDBEDF79-2D98-4EBD-9493-746D17E0AB34}" destId="{E196C17D-808A-9346-95BA-3E6A9929DA16}" srcOrd="0" destOrd="0" presId="urn:microsoft.com/office/officeart/2005/8/layout/default"/>
    <dgm:cxn modelId="{03A13516-39EB-DC4B-83ED-A92DE11A88EF}" type="presOf" srcId="{DF81404A-69BA-40CC-B57D-DCE0221350D0}" destId="{A9B8C63A-E687-4B4A-8344-12192A94E2E8}" srcOrd="0" destOrd="0" presId="urn:microsoft.com/office/officeart/2005/8/layout/default"/>
    <dgm:cxn modelId="{3E47CD25-0F52-4C79-A9DC-5463CCB02200}" srcId="{DDAA9371-BADC-48DB-A3D4-8B5D996447AE}" destId="{BDBEDF79-2D98-4EBD-9493-746D17E0AB34}" srcOrd="4" destOrd="0" parTransId="{9ACDE806-63E0-4B12-A084-31673B1851B7}" sibTransId="{67DD0398-2E4E-414D-AF87-2E7C8E9856F3}"/>
    <dgm:cxn modelId="{0FC31835-C1DB-4554-9F94-20999B0937D0}" srcId="{DDAA9371-BADC-48DB-A3D4-8B5D996447AE}" destId="{C5EE1E3E-9955-4E0F-BEF7-1FC636943761}" srcOrd="1" destOrd="0" parTransId="{DBF684BE-9BED-4768-853C-F5F457B39489}" sibTransId="{B4679B61-EC6A-4E2C-A5B0-B92DC465448D}"/>
    <dgm:cxn modelId="{6250A150-EAF9-44FC-AABC-CD68182A9EF5}" srcId="{DDAA9371-BADC-48DB-A3D4-8B5D996447AE}" destId="{CDE7D90D-E365-43EE-9501-7D7D0BB64729}" srcOrd="2" destOrd="0" parTransId="{DB29F60C-E912-485F-AD7F-5C0C79640537}" sibTransId="{CAFB556E-25D0-4503-94D2-BE04C1B88055}"/>
    <dgm:cxn modelId="{6397585D-FC22-1A43-BACF-7B12AA1262F0}" type="presOf" srcId="{D4452651-3DDD-4D70-8DBC-FB3110161C2D}" destId="{59E14354-B9DD-9C42-B810-11B8897706F7}" srcOrd="0" destOrd="0" presId="urn:microsoft.com/office/officeart/2005/8/layout/default"/>
    <dgm:cxn modelId="{FC6B4264-931E-C442-8C41-921FACC622DD}" type="presOf" srcId="{65FD6398-AF90-4511-9D82-2A510783AE49}" destId="{700A99F6-ADAD-FD46-AE6A-96760720B703}" srcOrd="0" destOrd="0" presId="urn:microsoft.com/office/officeart/2005/8/layout/default"/>
    <dgm:cxn modelId="{8B1CC77A-2FA4-924B-BFF0-C2A7C5647F85}" type="presOf" srcId="{5E4A0601-4033-4527-86F2-21E893BE9D5B}" destId="{F98C8EC9-8CF3-E543-8814-ECE4DD3DC379}" srcOrd="0" destOrd="0" presId="urn:microsoft.com/office/officeart/2005/8/layout/default"/>
    <dgm:cxn modelId="{45033D86-7F83-420D-93E6-6F4F957931B3}" srcId="{DDAA9371-BADC-48DB-A3D4-8B5D996447AE}" destId="{65FD6398-AF90-4511-9D82-2A510783AE49}" srcOrd="6" destOrd="0" parTransId="{35ED01A6-EFC4-406E-91EE-58D340726CF9}" sibTransId="{57897A10-9BD8-4FE7-9383-543CEA66FC17}"/>
    <dgm:cxn modelId="{CC077686-E88B-4706-8076-BFA9B59984E4}" srcId="{DDAA9371-BADC-48DB-A3D4-8B5D996447AE}" destId="{5E4A0601-4033-4527-86F2-21E893BE9D5B}" srcOrd="3" destOrd="0" parTransId="{C331D7BA-D010-43DE-8BB5-B28D997ECCA6}" sibTransId="{0DF4F5FE-9037-4785-8FDF-7085CD7583C2}"/>
    <dgm:cxn modelId="{3042C187-291B-4680-A1E6-1604C72BCE28}" srcId="{DDAA9371-BADC-48DB-A3D4-8B5D996447AE}" destId="{D4452651-3DDD-4D70-8DBC-FB3110161C2D}" srcOrd="0" destOrd="0" parTransId="{1A062385-D810-415D-A4C9-E3E897ED388B}" sibTransId="{235ED427-8D18-4588-88C3-98DDD02CA72C}"/>
    <dgm:cxn modelId="{0B48B69A-194B-1240-BF3E-F043C2130C1A}" type="presOf" srcId="{DDAA9371-BADC-48DB-A3D4-8B5D996447AE}" destId="{061612D2-4A5F-464D-ACE9-4BAA960FB468}" srcOrd="0" destOrd="0" presId="urn:microsoft.com/office/officeart/2005/8/layout/default"/>
    <dgm:cxn modelId="{3EF401AE-D742-7E4B-B0F3-3D9A02DBBE7B}" type="presOf" srcId="{CDE7D90D-E365-43EE-9501-7D7D0BB64729}" destId="{3690412F-C107-C243-9CC4-D339CEB3CED6}" srcOrd="0" destOrd="0" presId="urn:microsoft.com/office/officeart/2005/8/layout/default"/>
    <dgm:cxn modelId="{CFB703E6-99F9-4384-8796-13BBC68C3E19}" srcId="{DDAA9371-BADC-48DB-A3D4-8B5D996447AE}" destId="{DF81404A-69BA-40CC-B57D-DCE0221350D0}" srcOrd="5" destOrd="0" parTransId="{EF3CEE3E-55D4-44E2-A477-09BFD8C9916B}" sibTransId="{CFF972EF-C6A2-4735-8C28-9CCD90812AB0}"/>
    <dgm:cxn modelId="{8D9491F3-9753-7D4C-9917-ECDEC564C192}" type="presOf" srcId="{C5EE1E3E-9955-4E0F-BEF7-1FC636943761}" destId="{6BE6A89B-7BD0-3E4D-A2DD-E7C0E5F761FA}" srcOrd="0" destOrd="0" presId="urn:microsoft.com/office/officeart/2005/8/layout/default"/>
    <dgm:cxn modelId="{71EB44E5-338B-1B42-8712-315A1E362C80}" type="presParOf" srcId="{061612D2-4A5F-464D-ACE9-4BAA960FB468}" destId="{59E14354-B9DD-9C42-B810-11B8897706F7}" srcOrd="0" destOrd="0" presId="urn:microsoft.com/office/officeart/2005/8/layout/default"/>
    <dgm:cxn modelId="{6FDF301D-130A-8D40-BA2F-80B1905A3463}" type="presParOf" srcId="{061612D2-4A5F-464D-ACE9-4BAA960FB468}" destId="{E2B8AEFD-C1E2-604B-B876-4F7BCDC227AA}" srcOrd="1" destOrd="0" presId="urn:microsoft.com/office/officeart/2005/8/layout/default"/>
    <dgm:cxn modelId="{A06F0652-C6E2-F94A-86FF-76797CB7325E}" type="presParOf" srcId="{061612D2-4A5F-464D-ACE9-4BAA960FB468}" destId="{6BE6A89B-7BD0-3E4D-A2DD-E7C0E5F761FA}" srcOrd="2" destOrd="0" presId="urn:microsoft.com/office/officeart/2005/8/layout/default"/>
    <dgm:cxn modelId="{DEBC34BF-FA1E-A24D-8E07-F1490553C0A6}" type="presParOf" srcId="{061612D2-4A5F-464D-ACE9-4BAA960FB468}" destId="{5824788C-28FF-AF48-A3F2-4EC436EB792B}" srcOrd="3" destOrd="0" presId="urn:microsoft.com/office/officeart/2005/8/layout/default"/>
    <dgm:cxn modelId="{47E04183-CA2D-304D-BBC6-9AA0616E274C}" type="presParOf" srcId="{061612D2-4A5F-464D-ACE9-4BAA960FB468}" destId="{3690412F-C107-C243-9CC4-D339CEB3CED6}" srcOrd="4" destOrd="0" presId="urn:microsoft.com/office/officeart/2005/8/layout/default"/>
    <dgm:cxn modelId="{6FFABE77-AEA9-A042-BE9A-3289F69CEDCF}" type="presParOf" srcId="{061612D2-4A5F-464D-ACE9-4BAA960FB468}" destId="{424947E4-D847-3340-83FC-CFBCB51B04AB}" srcOrd="5" destOrd="0" presId="urn:microsoft.com/office/officeart/2005/8/layout/default"/>
    <dgm:cxn modelId="{7AF89A76-6F6A-9C43-B1AB-02728D550B08}" type="presParOf" srcId="{061612D2-4A5F-464D-ACE9-4BAA960FB468}" destId="{F98C8EC9-8CF3-E543-8814-ECE4DD3DC379}" srcOrd="6" destOrd="0" presId="urn:microsoft.com/office/officeart/2005/8/layout/default"/>
    <dgm:cxn modelId="{3C33ADCD-3515-9E46-A54D-7675EA02E107}" type="presParOf" srcId="{061612D2-4A5F-464D-ACE9-4BAA960FB468}" destId="{E014A1C1-9210-1941-863A-E6C0307A87AB}" srcOrd="7" destOrd="0" presId="urn:microsoft.com/office/officeart/2005/8/layout/default"/>
    <dgm:cxn modelId="{A1184253-69AC-A345-88FB-7FE42958943B}" type="presParOf" srcId="{061612D2-4A5F-464D-ACE9-4BAA960FB468}" destId="{E196C17D-808A-9346-95BA-3E6A9929DA16}" srcOrd="8" destOrd="0" presId="urn:microsoft.com/office/officeart/2005/8/layout/default"/>
    <dgm:cxn modelId="{D3D44264-0946-1E42-AE74-F9D53C14A9A9}" type="presParOf" srcId="{061612D2-4A5F-464D-ACE9-4BAA960FB468}" destId="{121E3792-0D83-3C4F-89BC-BAB82A0F20FD}" srcOrd="9" destOrd="0" presId="urn:microsoft.com/office/officeart/2005/8/layout/default"/>
    <dgm:cxn modelId="{9ADD9159-A40B-1A4B-80CD-73133452171B}" type="presParOf" srcId="{061612D2-4A5F-464D-ACE9-4BAA960FB468}" destId="{A9B8C63A-E687-4B4A-8344-12192A94E2E8}" srcOrd="10" destOrd="0" presId="urn:microsoft.com/office/officeart/2005/8/layout/default"/>
    <dgm:cxn modelId="{5D326E56-C72A-4A44-BCD2-870A4A71B41D}" type="presParOf" srcId="{061612D2-4A5F-464D-ACE9-4BAA960FB468}" destId="{5B7D50F8-2C9C-C54E-9D46-B893D7BC4985}" srcOrd="11" destOrd="0" presId="urn:microsoft.com/office/officeart/2005/8/layout/default"/>
    <dgm:cxn modelId="{D8C876A3-7575-2445-B923-6533FDB9DA64}" type="presParOf" srcId="{061612D2-4A5F-464D-ACE9-4BAA960FB468}" destId="{700A99F6-ADAD-FD46-AE6A-96760720B703}" srcOrd="12" destOrd="0" presId="urn:microsoft.com/office/officeart/2005/8/layout/defaul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33DA7435-2BFE-4E47-94EA-577F6B572951}" type="doc">
      <dgm:prSet loTypeId="urn:microsoft.com/office/officeart/2005/8/layout/vList2" loCatId="list" qsTypeId="urn:microsoft.com/office/officeart/2005/8/quickstyle/simple1" qsCatId="simple" csTypeId="urn:microsoft.com/office/officeart/2005/8/colors/colorful2" csCatId="colorful"/>
      <dgm:spPr/>
      <dgm:t>
        <a:bodyPr/>
        <a:lstStyle/>
        <a:p>
          <a:endParaRPr lang="en-US"/>
        </a:p>
      </dgm:t>
    </dgm:pt>
    <dgm:pt modelId="{235F9025-7694-457F-8F15-116F264D8A57}">
      <dgm:prSet/>
      <dgm:spPr/>
      <dgm:t>
        <a:bodyPr/>
        <a:lstStyle/>
        <a:p>
          <a:r>
            <a:rPr lang="en-US"/>
            <a:t>World Skate has to organize DCOs to test you so planning is required</a:t>
          </a:r>
        </a:p>
      </dgm:t>
    </dgm:pt>
    <dgm:pt modelId="{BDFDE494-84A1-4349-B43A-2F1E07D60DF9}" type="parTrans" cxnId="{FC20C807-A1B6-476F-A422-B72847D670DB}">
      <dgm:prSet/>
      <dgm:spPr/>
      <dgm:t>
        <a:bodyPr/>
        <a:lstStyle/>
        <a:p>
          <a:endParaRPr lang="en-US"/>
        </a:p>
      </dgm:t>
    </dgm:pt>
    <dgm:pt modelId="{2565623B-089C-4037-A1D4-47AEC8CDB27C}" type="sibTrans" cxnId="{FC20C807-A1B6-476F-A422-B72847D670DB}">
      <dgm:prSet/>
      <dgm:spPr/>
      <dgm:t>
        <a:bodyPr/>
        <a:lstStyle/>
        <a:p>
          <a:endParaRPr lang="en-US"/>
        </a:p>
      </dgm:t>
    </dgm:pt>
    <dgm:pt modelId="{A70C9ECF-AF5C-4191-8589-B7F2F237A791}">
      <dgm:prSet/>
      <dgm:spPr/>
      <dgm:t>
        <a:bodyPr/>
        <a:lstStyle/>
        <a:p>
          <a:r>
            <a:rPr lang="en-US"/>
            <a:t>Arrangements need to be changed when you notify change</a:t>
          </a:r>
        </a:p>
      </dgm:t>
    </dgm:pt>
    <dgm:pt modelId="{B996F38C-CA2B-4A91-95D4-590F18A39EBA}" type="parTrans" cxnId="{0DD3F5B9-A6A7-41AD-944D-01516E659C8A}">
      <dgm:prSet/>
      <dgm:spPr/>
      <dgm:t>
        <a:bodyPr/>
        <a:lstStyle/>
        <a:p>
          <a:endParaRPr lang="en-US"/>
        </a:p>
      </dgm:t>
    </dgm:pt>
    <dgm:pt modelId="{6C1386D3-1BA4-436E-B497-93F835593B4F}" type="sibTrans" cxnId="{0DD3F5B9-A6A7-41AD-944D-01516E659C8A}">
      <dgm:prSet/>
      <dgm:spPr/>
      <dgm:t>
        <a:bodyPr/>
        <a:lstStyle/>
        <a:p>
          <a:endParaRPr lang="en-US"/>
        </a:p>
      </dgm:t>
    </dgm:pt>
    <dgm:pt modelId="{AC763906-9F02-4EFD-AC97-2E3555BE4A0A}">
      <dgm:prSet/>
      <dgm:spPr/>
      <dgm:t>
        <a:bodyPr/>
        <a:lstStyle/>
        <a:p>
          <a:r>
            <a:rPr lang="en-US"/>
            <a:t>Last minute changes create considerable disruption</a:t>
          </a:r>
        </a:p>
      </dgm:t>
    </dgm:pt>
    <dgm:pt modelId="{39D310AA-4B2C-469D-A2FE-825BDE990D8D}" type="parTrans" cxnId="{39841D08-9918-47C3-9E4F-571CC8C24CAE}">
      <dgm:prSet/>
      <dgm:spPr/>
      <dgm:t>
        <a:bodyPr/>
        <a:lstStyle/>
        <a:p>
          <a:endParaRPr lang="en-US"/>
        </a:p>
      </dgm:t>
    </dgm:pt>
    <dgm:pt modelId="{CFD8359B-798C-4CA4-A276-7205B39C197C}" type="sibTrans" cxnId="{39841D08-9918-47C3-9E4F-571CC8C24CAE}">
      <dgm:prSet/>
      <dgm:spPr/>
      <dgm:t>
        <a:bodyPr/>
        <a:lstStyle/>
        <a:p>
          <a:endParaRPr lang="en-US"/>
        </a:p>
      </dgm:t>
    </dgm:pt>
    <dgm:pt modelId="{4336D7E4-DD29-4839-9702-44ACD10680EB}">
      <dgm:prSet/>
      <dgm:spPr/>
      <dgm:t>
        <a:bodyPr/>
        <a:lstStyle/>
        <a:p>
          <a:r>
            <a:rPr lang="en-US"/>
            <a:t>Repeated last minute changes tempts the question why?</a:t>
          </a:r>
        </a:p>
      </dgm:t>
    </dgm:pt>
    <dgm:pt modelId="{93781942-3819-4786-BD32-913DACDD18F4}" type="parTrans" cxnId="{0CEC6343-4E42-4487-BC08-C632B6B76333}">
      <dgm:prSet/>
      <dgm:spPr/>
      <dgm:t>
        <a:bodyPr/>
        <a:lstStyle/>
        <a:p>
          <a:endParaRPr lang="en-US"/>
        </a:p>
      </dgm:t>
    </dgm:pt>
    <dgm:pt modelId="{162E2022-9924-4993-A437-E6AA3EA14D57}" type="sibTrans" cxnId="{0CEC6343-4E42-4487-BC08-C632B6B76333}">
      <dgm:prSet/>
      <dgm:spPr/>
      <dgm:t>
        <a:bodyPr/>
        <a:lstStyle/>
        <a:p>
          <a:endParaRPr lang="en-US"/>
        </a:p>
      </dgm:t>
    </dgm:pt>
    <dgm:pt modelId="{54F3F499-3ABC-7B48-A18E-A606727F36CA}" type="pres">
      <dgm:prSet presAssocID="{33DA7435-2BFE-4E47-94EA-577F6B572951}" presName="linear" presStyleCnt="0">
        <dgm:presLayoutVars>
          <dgm:animLvl val="lvl"/>
          <dgm:resizeHandles val="exact"/>
        </dgm:presLayoutVars>
      </dgm:prSet>
      <dgm:spPr/>
    </dgm:pt>
    <dgm:pt modelId="{83330124-7B6A-E948-8512-58AFD7E8EC87}" type="pres">
      <dgm:prSet presAssocID="{235F9025-7694-457F-8F15-116F264D8A57}" presName="parentText" presStyleLbl="node1" presStyleIdx="0" presStyleCnt="4">
        <dgm:presLayoutVars>
          <dgm:chMax val="0"/>
          <dgm:bulletEnabled val="1"/>
        </dgm:presLayoutVars>
      </dgm:prSet>
      <dgm:spPr/>
    </dgm:pt>
    <dgm:pt modelId="{CBFC02EA-B825-2742-809B-557EB69C15EC}" type="pres">
      <dgm:prSet presAssocID="{2565623B-089C-4037-A1D4-47AEC8CDB27C}" presName="spacer" presStyleCnt="0"/>
      <dgm:spPr/>
    </dgm:pt>
    <dgm:pt modelId="{609A3990-2F6A-C645-894C-3540121F5600}" type="pres">
      <dgm:prSet presAssocID="{A70C9ECF-AF5C-4191-8589-B7F2F237A791}" presName="parentText" presStyleLbl="node1" presStyleIdx="1" presStyleCnt="4">
        <dgm:presLayoutVars>
          <dgm:chMax val="0"/>
          <dgm:bulletEnabled val="1"/>
        </dgm:presLayoutVars>
      </dgm:prSet>
      <dgm:spPr/>
    </dgm:pt>
    <dgm:pt modelId="{A021806C-1EFA-AD4F-B00E-2333CEB729DD}" type="pres">
      <dgm:prSet presAssocID="{6C1386D3-1BA4-436E-B497-93F835593B4F}" presName="spacer" presStyleCnt="0"/>
      <dgm:spPr/>
    </dgm:pt>
    <dgm:pt modelId="{96757748-A2CB-504D-962D-2F37791AD7D8}" type="pres">
      <dgm:prSet presAssocID="{AC763906-9F02-4EFD-AC97-2E3555BE4A0A}" presName="parentText" presStyleLbl="node1" presStyleIdx="2" presStyleCnt="4">
        <dgm:presLayoutVars>
          <dgm:chMax val="0"/>
          <dgm:bulletEnabled val="1"/>
        </dgm:presLayoutVars>
      </dgm:prSet>
      <dgm:spPr/>
    </dgm:pt>
    <dgm:pt modelId="{AA97D721-B897-774B-96CB-37ECD1E7E721}" type="pres">
      <dgm:prSet presAssocID="{CFD8359B-798C-4CA4-A276-7205B39C197C}" presName="spacer" presStyleCnt="0"/>
      <dgm:spPr/>
    </dgm:pt>
    <dgm:pt modelId="{1A8070AD-15B2-DB4E-98ED-15167E659DF2}" type="pres">
      <dgm:prSet presAssocID="{4336D7E4-DD29-4839-9702-44ACD10680EB}" presName="parentText" presStyleLbl="node1" presStyleIdx="3" presStyleCnt="4">
        <dgm:presLayoutVars>
          <dgm:chMax val="0"/>
          <dgm:bulletEnabled val="1"/>
        </dgm:presLayoutVars>
      </dgm:prSet>
      <dgm:spPr/>
    </dgm:pt>
  </dgm:ptLst>
  <dgm:cxnLst>
    <dgm:cxn modelId="{FC20C807-A1B6-476F-A422-B72847D670DB}" srcId="{33DA7435-2BFE-4E47-94EA-577F6B572951}" destId="{235F9025-7694-457F-8F15-116F264D8A57}" srcOrd="0" destOrd="0" parTransId="{BDFDE494-84A1-4349-B43A-2F1E07D60DF9}" sibTransId="{2565623B-089C-4037-A1D4-47AEC8CDB27C}"/>
    <dgm:cxn modelId="{39841D08-9918-47C3-9E4F-571CC8C24CAE}" srcId="{33DA7435-2BFE-4E47-94EA-577F6B572951}" destId="{AC763906-9F02-4EFD-AC97-2E3555BE4A0A}" srcOrd="2" destOrd="0" parTransId="{39D310AA-4B2C-469D-A2FE-825BDE990D8D}" sibTransId="{CFD8359B-798C-4CA4-A276-7205B39C197C}"/>
    <dgm:cxn modelId="{AB016435-30B1-0843-9F65-8AA99BD3CAFC}" type="presOf" srcId="{33DA7435-2BFE-4E47-94EA-577F6B572951}" destId="{54F3F499-3ABC-7B48-A18E-A606727F36CA}" srcOrd="0" destOrd="0" presId="urn:microsoft.com/office/officeart/2005/8/layout/vList2"/>
    <dgm:cxn modelId="{16B6AB39-9F8C-2541-81C2-B4137C1E5693}" type="presOf" srcId="{A70C9ECF-AF5C-4191-8589-B7F2F237A791}" destId="{609A3990-2F6A-C645-894C-3540121F5600}" srcOrd="0" destOrd="0" presId="urn:microsoft.com/office/officeart/2005/8/layout/vList2"/>
    <dgm:cxn modelId="{9164B740-9F9A-0A47-9E8E-4DC0E1826D16}" type="presOf" srcId="{4336D7E4-DD29-4839-9702-44ACD10680EB}" destId="{1A8070AD-15B2-DB4E-98ED-15167E659DF2}" srcOrd="0" destOrd="0" presId="urn:microsoft.com/office/officeart/2005/8/layout/vList2"/>
    <dgm:cxn modelId="{0CEC6343-4E42-4487-BC08-C632B6B76333}" srcId="{33DA7435-2BFE-4E47-94EA-577F6B572951}" destId="{4336D7E4-DD29-4839-9702-44ACD10680EB}" srcOrd="3" destOrd="0" parTransId="{93781942-3819-4786-BD32-913DACDD18F4}" sibTransId="{162E2022-9924-4993-A437-E6AA3EA14D57}"/>
    <dgm:cxn modelId="{21A8E662-2407-3243-A960-6EE24990B8C7}" type="presOf" srcId="{AC763906-9F02-4EFD-AC97-2E3555BE4A0A}" destId="{96757748-A2CB-504D-962D-2F37791AD7D8}" srcOrd="0" destOrd="0" presId="urn:microsoft.com/office/officeart/2005/8/layout/vList2"/>
    <dgm:cxn modelId="{0DD3F5B9-A6A7-41AD-944D-01516E659C8A}" srcId="{33DA7435-2BFE-4E47-94EA-577F6B572951}" destId="{A70C9ECF-AF5C-4191-8589-B7F2F237A791}" srcOrd="1" destOrd="0" parTransId="{B996F38C-CA2B-4A91-95D4-590F18A39EBA}" sibTransId="{6C1386D3-1BA4-436E-B497-93F835593B4F}"/>
    <dgm:cxn modelId="{1C1E2BE1-60B4-764D-9222-9E10A346A0AA}" type="presOf" srcId="{235F9025-7694-457F-8F15-116F264D8A57}" destId="{83330124-7B6A-E948-8512-58AFD7E8EC87}" srcOrd="0" destOrd="0" presId="urn:microsoft.com/office/officeart/2005/8/layout/vList2"/>
    <dgm:cxn modelId="{05992ADD-877C-1242-B7D7-22B961AAD1FF}" type="presParOf" srcId="{54F3F499-3ABC-7B48-A18E-A606727F36CA}" destId="{83330124-7B6A-E948-8512-58AFD7E8EC87}" srcOrd="0" destOrd="0" presId="urn:microsoft.com/office/officeart/2005/8/layout/vList2"/>
    <dgm:cxn modelId="{2FD2E4FB-E711-3C46-BCBF-436E239A5374}" type="presParOf" srcId="{54F3F499-3ABC-7B48-A18E-A606727F36CA}" destId="{CBFC02EA-B825-2742-809B-557EB69C15EC}" srcOrd="1" destOrd="0" presId="urn:microsoft.com/office/officeart/2005/8/layout/vList2"/>
    <dgm:cxn modelId="{5D5E2D41-962A-8E48-A799-19E1C245313F}" type="presParOf" srcId="{54F3F499-3ABC-7B48-A18E-A606727F36CA}" destId="{609A3990-2F6A-C645-894C-3540121F5600}" srcOrd="2" destOrd="0" presId="urn:microsoft.com/office/officeart/2005/8/layout/vList2"/>
    <dgm:cxn modelId="{BE2E2D5F-56BD-FD47-8BB5-4A27FE346D9B}" type="presParOf" srcId="{54F3F499-3ABC-7B48-A18E-A606727F36CA}" destId="{A021806C-1EFA-AD4F-B00E-2333CEB729DD}" srcOrd="3" destOrd="0" presId="urn:microsoft.com/office/officeart/2005/8/layout/vList2"/>
    <dgm:cxn modelId="{AB60E6A8-3670-7746-B2A9-312ACA7B2E47}" type="presParOf" srcId="{54F3F499-3ABC-7B48-A18E-A606727F36CA}" destId="{96757748-A2CB-504D-962D-2F37791AD7D8}" srcOrd="4" destOrd="0" presId="urn:microsoft.com/office/officeart/2005/8/layout/vList2"/>
    <dgm:cxn modelId="{4D2498C0-DF06-B348-B23D-44ECE277F58A}" type="presParOf" srcId="{54F3F499-3ABC-7B48-A18E-A606727F36CA}" destId="{AA97D721-B897-774B-96CB-37ECD1E7E721}" srcOrd="5" destOrd="0" presId="urn:microsoft.com/office/officeart/2005/8/layout/vList2"/>
    <dgm:cxn modelId="{ACE0813C-78DB-7E46-BD19-6176267CD090}" type="presParOf" srcId="{54F3F499-3ABC-7B48-A18E-A606727F36CA}" destId="{1A8070AD-15B2-DB4E-98ED-15167E659DF2}" srcOrd="6"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B0E1AF09-DFA9-4275-A200-EFF7350FD92D}" type="doc">
      <dgm:prSet loTypeId="urn:microsoft.com/office/officeart/2005/8/layout/vList2" loCatId="list" qsTypeId="urn:microsoft.com/office/officeart/2005/8/quickstyle/simple1" qsCatId="simple" csTypeId="urn:microsoft.com/office/officeart/2005/8/colors/colorful2" csCatId="colorful" phldr="1"/>
      <dgm:spPr/>
      <dgm:t>
        <a:bodyPr/>
        <a:lstStyle/>
        <a:p>
          <a:endParaRPr lang="en-US"/>
        </a:p>
      </dgm:t>
    </dgm:pt>
    <dgm:pt modelId="{88A533BA-6B0F-477E-AFDE-D0484CCF72C1}">
      <dgm:prSet/>
      <dgm:spPr/>
      <dgm:t>
        <a:bodyPr/>
        <a:lstStyle/>
        <a:p>
          <a:r>
            <a:rPr lang="en-US" dirty="0"/>
            <a:t>As soon as you are aware that you need to change your whereabouts log onto ADAMS or athlete central and modify the appropriate entry</a:t>
          </a:r>
        </a:p>
      </dgm:t>
    </dgm:pt>
    <dgm:pt modelId="{0D39502E-7159-4111-81F1-FA36D049F605}" type="parTrans" cxnId="{99CA8CEE-8AAA-459A-A766-884D438C27F1}">
      <dgm:prSet/>
      <dgm:spPr/>
      <dgm:t>
        <a:bodyPr/>
        <a:lstStyle/>
        <a:p>
          <a:endParaRPr lang="en-US"/>
        </a:p>
      </dgm:t>
    </dgm:pt>
    <dgm:pt modelId="{73AEEFCB-6774-4217-8889-91FB23FF3C8D}" type="sibTrans" cxnId="{99CA8CEE-8AAA-459A-A766-884D438C27F1}">
      <dgm:prSet/>
      <dgm:spPr/>
      <dgm:t>
        <a:bodyPr/>
        <a:lstStyle/>
        <a:p>
          <a:endParaRPr lang="en-US"/>
        </a:p>
      </dgm:t>
    </dgm:pt>
    <dgm:pt modelId="{DAF7611C-267D-49D0-BCA9-627EDA2868FF}">
      <dgm:prSet/>
      <dgm:spPr/>
      <dgm:t>
        <a:bodyPr/>
        <a:lstStyle/>
        <a:p>
          <a:r>
            <a:rPr lang="en-US"/>
            <a:t>Changes to whereabouts within 24 hours can be changed by SMS</a:t>
          </a:r>
        </a:p>
      </dgm:t>
    </dgm:pt>
    <dgm:pt modelId="{FDDF1288-8F11-4569-A6EE-7D0332E807C7}" type="parTrans" cxnId="{A1B4052F-9D05-4B73-B8AD-06EF8355D354}">
      <dgm:prSet/>
      <dgm:spPr/>
      <dgm:t>
        <a:bodyPr/>
        <a:lstStyle/>
        <a:p>
          <a:endParaRPr lang="en-US"/>
        </a:p>
      </dgm:t>
    </dgm:pt>
    <dgm:pt modelId="{EE76CF29-071A-4CA3-9779-4FBC12E4C4BB}" type="sibTrans" cxnId="{A1B4052F-9D05-4B73-B8AD-06EF8355D354}">
      <dgm:prSet/>
      <dgm:spPr/>
      <dgm:t>
        <a:bodyPr/>
        <a:lstStyle/>
        <a:p>
          <a:endParaRPr lang="en-US"/>
        </a:p>
      </dgm:t>
    </dgm:pt>
    <dgm:pt modelId="{3712BFB2-8A87-4BD6-9DF7-BB4524F11467}">
      <dgm:prSet/>
      <dgm:spPr/>
      <dgm:t>
        <a:bodyPr/>
        <a:lstStyle/>
        <a:p>
          <a:r>
            <a:rPr lang="en-US"/>
            <a:t>ADAMS is being updated to make submissions by phone and tablet much easier</a:t>
          </a:r>
        </a:p>
      </dgm:t>
    </dgm:pt>
    <dgm:pt modelId="{915B89E8-DF1C-4ECF-BF1F-C241EC892163}" type="parTrans" cxnId="{FF083411-AE76-4199-8DAE-05F616C636A0}">
      <dgm:prSet/>
      <dgm:spPr/>
      <dgm:t>
        <a:bodyPr/>
        <a:lstStyle/>
        <a:p>
          <a:endParaRPr lang="en-US"/>
        </a:p>
      </dgm:t>
    </dgm:pt>
    <dgm:pt modelId="{BF6A5347-18D4-4454-A450-7DAC66593F0E}" type="sibTrans" cxnId="{FF083411-AE76-4199-8DAE-05F616C636A0}">
      <dgm:prSet/>
      <dgm:spPr/>
      <dgm:t>
        <a:bodyPr/>
        <a:lstStyle/>
        <a:p>
          <a:endParaRPr lang="en-US"/>
        </a:p>
      </dgm:t>
    </dgm:pt>
    <dgm:pt modelId="{57635099-61C9-804F-86AB-15B76181F7A9}" type="pres">
      <dgm:prSet presAssocID="{B0E1AF09-DFA9-4275-A200-EFF7350FD92D}" presName="linear" presStyleCnt="0">
        <dgm:presLayoutVars>
          <dgm:animLvl val="lvl"/>
          <dgm:resizeHandles val="exact"/>
        </dgm:presLayoutVars>
      </dgm:prSet>
      <dgm:spPr/>
    </dgm:pt>
    <dgm:pt modelId="{E8F5CF92-93D0-FB43-BD59-1E7230E6229F}" type="pres">
      <dgm:prSet presAssocID="{88A533BA-6B0F-477E-AFDE-D0484CCF72C1}" presName="parentText" presStyleLbl="node1" presStyleIdx="0" presStyleCnt="3">
        <dgm:presLayoutVars>
          <dgm:chMax val="0"/>
          <dgm:bulletEnabled val="1"/>
        </dgm:presLayoutVars>
      </dgm:prSet>
      <dgm:spPr/>
    </dgm:pt>
    <dgm:pt modelId="{1E5E588B-D83C-A246-901C-320AA62B2904}" type="pres">
      <dgm:prSet presAssocID="{73AEEFCB-6774-4217-8889-91FB23FF3C8D}" presName="spacer" presStyleCnt="0"/>
      <dgm:spPr/>
    </dgm:pt>
    <dgm:pt modelId="{1FA24C7C-BF39-3F44-8B1E-2263D5B43D07}" type="pres">
      <dgm:prSet presAssocID="{DAF7611C-267D-49D0-BCA9-627EDA2868FF}" presName="parentText" presStyleLbl="node1" presStyleIdx="1" presStyleCnt="3">
        <dgm:presLayoutVars>
          <dgm:chMax val="0"/>
          <dgm:bulletEnabled val="1"/>
        </dgm:presLayoutVars>
      </dgm:prSet>
      <dgm:spPr/>
    </dgm:pt>
    <dgm:pt modelId="{762F08A1-FBC1-C54F-9C1A-61F8BC8C74E3}" type="pres">
      <dgm:prSet presAssocID="{EE76CF29-071A-4CA3-9779-4FBC12E4C4BB}" presName="spacer" presStyleCnt="0"/>
      <dgm:spPr/>
    </dgm:pt>
    <dgm:pt modelId="{2F9E9A99-6ED8-3740-8678-7CCA6EF6E039}" type="pres">
      <dgm:prSet presAssocID="{3712BFB2-8A87-4BD6-9DF7-BB4524F11467}" presName="parentText" presStyleLbl="node1" presStyleIdx="2" presStyleCnt="3">
        <dgm:presLayoutVars>
          <dgm:chMax val="0"/>
          <dgm:bulletEnabled val="1"/>
        </dgm:presLayoutVars>
      </dgm:prSet>
      <dgm:spPr/>
    </dgm:pt>
  </dgm:ptLst>
  <dgm:cxnLst>
    <dgm:cxn modelId="{FF083411-AE76-4199-8DAE-05F616C636A0}" srcId="{B0E1AF09-DFA9-4275-A200-EFF7350FD92D}" destId="{3712BFB2-8A87-4BD6-9DF7-BB4524F11467}" srcOrd="2" destOrd="0" parTransId="{915B89E8-DF1C-4ECF-BF1F-C241EC892163}" sibTransId="{BF6A5347-18D4-4454-A450-7DAC66593F0E}"/>
    <dgm:cxn modelId="{800ED11B-56C3-D84C-A548-0AA422593BD3}" type="presOf" srcId="{B0E1AF09-DFA9-4275-A200-EFF7350FD92D}" destId="{57635099-61C9-804F-86AB-15B76181F7A9}" srcOrd="0" destOrd="0" presId="urn:microsoft.com/office/officeart/2005/8/layout/vList2"/>
    <dgm:cxn modelId="{A1B4052F-9D05-4B73-B8AD-06EF8355D354}" srcId="{B0E1AF09-DFA9-4275-A200-EFF7350FD92D}" destId="{DAF7611C-267D-49D0-BCA9-627EDA2868FF}" srcOrd="1" destOrd="0" parTransId="{FDDF1288-8F11-4569-A6EE-7D0332E807C7}" sibTransId="{EE76CF29-071A-4CA3-9779-4FBC12E4C4BB}"/>
    <dgm:cxn modelId="{A9AF8185-CB2D-BF42-B413-E5F06B9C33C4}" type="presOf" srcId="{DAF7611C-267D-49D0-BCA9-627EDA2868FF}" destId="{1FA24C7C-BF39-3F44-8B1E-2263D5B43D07}" srcOrd="0" destOrd="0" presId="urn:microsoft.com/office/officeart/2005/8/layout/vList2"/>
    <dgm:cxn modelId="{EE15559A-F7B0-F943-9375-A3B07DABDA75}" type="presOf" srcId="{88A533BA-6B0F-477E-AFDE-D0484CCF72C1}" destId="{E8F5CF92-93D0-FB43-BD59-1E7230E6229F}" srcOrd="0" destOrd="0" presId="urn:microsoft.com/office/officeart/2005/8/layout/vList2"/>
    <dgm:cxn modelId="{EA46779A-3C12-0840-AB21-5F3DC35C9949}" type="presOf" srcId="{3712BFB2-8A87-4BD6-9DF7-BB4524F11467}" destId="{2F9E9A99-6ED8-3740-8678-7CCA6EF6E039}" srcOrd="0" destOrd="0" presId="urn:microsoft.com/office/officeart/2005/8/layout/vList2"/>
    <dgm:cxn modelId="{99CA8CEE-8AAA-459A-A766-884D438C27F1}" srcId="{B0E1AF09-DFA9-4275-A200-EFF7350FD92D}" destId="{88A533BA-6B0F-477E-AFDE-D0484CCF72C1}" srcOrd="0" destOrd="0" parTransId="{0D39502E-7159-4111-81F1-FA36D049F605}" sibTransId="{73AEEFCB-6774-4217-8889-91FB23FF3C8D}"/>
    <dgm:cxn modelId="{3BE36FBE-41CC-4948-ADF9-5CED1D6130F6}" type="presParOf" srcId="{57635099-61C9-804F-86AB-15B76181F7A9}" destId="{E8F5CF92-93D0-FB43-BD59-1E7230E6229F}" srcOrd="0" destOrd="0" presId="urn:microsoft.com/office/officeart/2005/8/layout/vList2"/>
    <dgm:cxn modelId="{A4A359F6-49C4-EB44-AA55-70084272CD59}" type="presParOf" srcId="{57635099-61C9-804F-86AB-15B76181F7A9}" destId="{1E5E588B-D83C-A246-901C-320AA62B2904}" srcOrd="1" destOrd="0" presId="urn:microsoft.com/office/officeart/2005/8/layout/vList2"/>
    <dgm:cxn modelId="{49D0430A-DEB2-8B4D-8382-644F9DB247CF}" type="presParOf" srcId="{57635099-61C9-804F-86AB-15B76181F7A9}" destId="{1FA24C7C-BF39-3F44-8B1E-2263D5B43D07}" srcOrd="2" destOrd="0" presId="urn:microsoft.com/office/officeart/2005/8/layout/vList2"/>
    <dgm:cxn modelId="{636A514E-24AA-9244-B20C-8A273A6D34B8}" type="presParOf" srcId="{57635099-61C9-804F-86AB-15B76181F7A9}" destId="{762F08A1-FBC1-C54F-9C1A-61F8BC8C74E3}" srcOrd="3" destOrd="0" presId="urn:microsoft.com/office/officeart/2005/8/layout/vList2"/>
    <dgm:cxn modelId="{FD10CE2C-E673-614D-904E-01A34203C77C}" type="presParOf" srcId="{57635099-61C9-804F-86AB-15B76181F7A9}" destId="{2F9E9A99-6ED8-3740-8678-7CCA6EF6E039}" srcOrd="4"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D9331E0-A447-A34A-A92F-8F25B0E6F563}">
      <dsp:nvSpPr>
        <dsp:cNvPr id="0" name=""/>
        <dsp:cNvSpPr/>
      </dsp:nvSpPr>
      <dsp:spPr>
        <a:xfrm>
          <a:off x="0" y="651937"/>
          <a:ext cx="6089650" cy="1374750"/>
        </a:xfrm>
        <a:prstGeom prst="round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l" defTabSz="1111250">
            <a:lnSpc>
              <a:spcPct val="90000"/>
            </a:lnSpc>
            <a:spcBef>
              <a:spcPct val="0"/>
            </a:spcBef>
            <a:spcAft>
              <a:spcPct val="35000"/>
            </a:spcAft>
            <a:buNone/>
          </a:pPr>
          <a:r>
            <a:rPr lang="en-US" sz="2500" kern="1200" dirty="0"/>
            <a:t>As the selection trials for 2020 Olympic Games progress skateboarding athletes have been added to the World Skate (WSK) RTP</a:t>
          </a:r>
        </a:p>
      </dsp:txBody>
      <dsp:txXfrm>
        <a:off x="67110" y="719047"/>
        <a:ext cx="5955430" cy="1240530"/>
      </dsp:txXfrm>
    </dsp:sp>
    <dsp:sp modelId="{C8476499-0BFC-4144-A51C-6DEBDA67D667}">
      <dsp:nvSpPr>
        <dsp:cNvPr id="0" name=""/>
        <dsp:cNvSpPr/>
      </dsp:nvSpPr>
      <dsp:spPr>
        <a:xfrm>
          <a:off x="0" y="2098687"/>
          <a:ext cx="6089650" cy="1374750"/>
        </a:xfrm>
        <a:prstGeom prst="roundRect">
          <a:avLst/>
        </a:prstGeom>
        <a:solidFill>
          <a:schemeClr val="accent2">
            <a:hueOff val="-727682"/>
            <a:satOff val="-41964"/>
            <a:lumOff val="4314"/>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l" defTabSz="1111250">
            <a:lnSpc>
              <a:spcPct val="90000"/>
            </a:lnSpc>
            <a:spcBef>
              <a:spcPct val="0"/>
            </a:spcBef>
            <a:spcAft>
              <a:spcPct val="35000"/>
            </a:spcAft>
            <a:buNone/>
          </a:pPr>
          <a:r>
            <a:rPr lang="en-US" sz="2500" kern="1200" dirty="0"/>
            <a:t>Once on the WSK RTP you will be subject to out of competition testing which can occur anytime anywhere</a:t>
          </a:r>
        </a:p>
      </dsp:txBody>
      <dsp:txXfrm>
        <a:off x="67110" y="2165797"/>
        <a:ext cx="5955430" cy="1240530"/>
      </dsp:txXfrm>
    </dsp:sp>
    <dsp:sp modelId="{490D8870-8417-C044-86F0-DD708E918479}">
      <dsp:nvSpPr>
        <dsp:cNvPr id="0" name=""/>
        <dsp:cNvSpPr/>
      </dsp:nvSpPr>
      <dsp:spPr>
        <a:xfrm>
          <a:off x="0" y="3545437"/>
          <a:ext cx="6089650" cy="1374750"/>
        </a:xfrm>
        <a:prstGeom prst="roundRect">
          <a:avLst/>
        </a:prstGeom>
        <a:solidFill>
          <a:schemeClr val="accent2">
            <a:hueOff val="-1455363"/>
            <a:satOff val="-83928"/>
            <a:lumOff val="8628"/>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l" defTabSz="1111250">
            <a:lnSpc>
              <a:spcPct val="90000"/>
            </a:lnSpc>
            <a:spcBef>
              <a:spcPct val="0"/>
            </a:spcBef>
            <a:spcAft>
              <a:spcPct val="35000"/>
            </a:spcAft>
            <a:buNone/>
          </a:pPr>
          <a:r>
            <a:rPr lang="en-US" sz="2500" kern="1200"/>
            <a:t>Out of competition may include both blood and urine tests</a:t>
          </a:r>
        </a:p>
      </dsp:txBody>
      <dsp:txXfrm>
        <a:off x="67110" y="3612547"/>
        <a:ext cx="5955430" cy="1240530"/>
      </dsp:txXfrm>
    </dsp:sp>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F953972-1D69-944B-81D8-FE956DE0474D}">
      <dsp:nvSpPr>
        <dsp:cNvPr id="0" name=""/>
        <dsp:cNvSpPr/>
      </dsp:nvSpPr>
      <dsp:spPr>
        <a:xfrm>
          <a:off x="0" y="37681"/>
          <a:ext cx="6513603" cy="1398515"/>
        </a:xfrm>
        <a:prstGeom prst="round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l" defTabSz="1111250">
            <a:lnSpc>
              <a:spcPct val="90000"/>
            </a:lnSpc>
            <a:spcBef>
              <a:spcPct val="0"/>
            </a:spcBef>
            <a:spcAft>
              <a:spcPct val="35000"/>
            </a:spcAft>
            <a:buNone/>
          </a:pPr>
          <a:r>
            <a:rPr lang="en-US" sz="2500" kern="1200"/>
            <a:t>A missed test in the 1 hour time slot is classed as a missed test</a:t>
          </a:r>
        </a:p>
      </dsp:txBody>
      <dsp:txXfrm>
        <a:off x="68270" y="105951"/>
        <a:ext cx="6377063" cy="1261975"/>
      </dsp:txXfrm>
    </dsp:sp>
    <dsp:sp modelId="{99A93316-4809-0840-AD8A-CFEC0F124F15}">
      <dsp:nvSpPr>
        <dsp:cNvPr id="0" name=""/>
        <dsp:cNvSpPr/>
      </dsp:nvSpPr>
      <dsp:spPr>
        <a:xfrm>
          <a:off x="0" y="1508197"/>
          <a:ext cx="6513603" cy="1398515"/>
        </a:xfrm>
        <a:prstGeom prst="roundRect">
          <a:avLst/>
        </a:prstGeom>
        <a:solidFill>
          <a:schemeClr val="accent2">
            <a:hueOff val="-485121"/>
            <a:satOff val="-27976"/>
            <a:lumOff val="2876"/>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l" defTabSz="1111250">
            <a:lnSpc>
              <a:spcPct val="90000"/>
            </a:lnSpc>
            <a:spcBef>
              <a:spcPct val="0"/>
            </a:spcBef>
            <a:spcAft>
              <a:spcPct val="35000"/>
            </a:spcAft>
            <a:buNone/>
          </a:pPr>
          <a:r>
            <a:rPr lang="en-US" sz="2500" kern="1200"/>
            <a:t>A missed test at any other time is classed as a whereabouts failure</a:t>
          </a:r>
        </a:p>
      </dsp:txBody>
      <dsp:txXfrm>
        <a:off x="68270" y="1576467"/>
        <a:ext cx="6377063" cy="1261975"/>
      </dsp:txXfrm>
    </dsp:sp>
    <dsp:sp modelId="{6EBAAAB4-FECD-A648-9546-CF50851415C7}">
      <dsp:nvSpPr>
        <dsp:cNvPr id="0" name=""/>
        <dsp:cNvSpPr/>
      </dsp:nvSpPr>
      <dsp:spPr>
        <a:xfrm>
          <a:off x="0" y="2978713"/>
          <a:ext cx="6513603" cy="1398515"/>
        </a:xfrm>
        <a:prstGeom prst="roundRect">
          <a:avLst/>
        </a:prstGeom>
        <a:solidFill>
          <a:schemeClr val="accent2">
            <a:hueOff val="-970242"/>
            <a:satOff val="-55952"/>
            <a:lumOff val="5752"/>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l" defTabSz="1111250">
            <a:lnSpc>
              <a:spcPct val="90000"/>
            </a:lnSpc>
            <a:spcBef>
              <a:spcPct val="0"/>
            </a:spcBef>
            <a:spcAft>
              <a:spcPct val="35000"/>
            </a:spcAft>
            <a:buNone/>
          </a:pPr>
          <a:r>
            <a:rPr lang="en-US" sz="2500" kern="1200"/>
            <a:t>Not submitting whereabouts on time is also a whereabouts failure</a:t>
          </a:r>
        </a:p>
      </dsp:txBody>
      <dsp:txXfrm>
        <a:off x="68270" y="3046983"/>
        <a:ext cx="6377063" cy="1261975"/>
      </dsp:txXfrm>
    </dsp:sp>
    <dsp:sp modelId="{0E0FE1D3-2C21-1F4F-B06B-3FF960403750}">
      <dsp:nvSpPr>
        <dsp:cNvPr id="0" name=""/>
        <dsp:cNvSpPr/>
      </dsp:nvSpPr>
      <dsp:spPr>
        <a:xfrm>
          <a:off x="0" y="4449228"/>
          <a:ext cx="6513603" cy="1398515"/>
        </a:xfrm>
        <a:prstGeom prst="roundRect">
          <a:avLst/>
        </a:prstGeom>
        <a:solidFill>
          <a:schemeClr val="accent2">
            <a:hueOff val="-1455363"/>
            <a:satOff val="-83928"/>
            <a:lumOff val="8628"/>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l" defTabSz="1111250">
            <a:lnSpc>
              <a:spcPct val="90000"/>
            </a:lnSpc>
            <a:spcBef>
              <a:spcPct val="0"/>
            </a:spcBef>
            <a:spcAft>
              <a:spcPct val="35000"/>
            </a:spcAft>
            <a:buNone/>
          </a:pPr>
          <a:r>
            <a:rPr lang="en-US" sz="2500" kern="1200"/>
            <a:t>The third whereabouts failure / missed test in 12 months attracts a sanction of one to two years depending on degree of athlete fault</a:t>
          </a:r>
        </a:p>
      </dsp:txBody>
      <dsp:txXfrm>
        <a:off x="68270" y="4517498"/>
        <a:ext cx="6377063" cy="1261975"/>
      </dsp:txXfrm>
    </dsp:sp>
  </dsp:spTree>
</dsp:drawing>
</file>

<file path=ppt/diagrams/drawing1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EE0678E-62A7-744B-998E-EC04860CEA35}">
      <dsp:nvSpPr>
        <dsp:cNvPr id="0" name=""/>
        <dsp:cNvSpPr/>
      </dsp:nvSpPr>
      <dsp:spPr>
        <a:xfrm>
          <a:off x="0" y="787072"/>
          <a:ext cx="6089650" cy="755820"/>
        </a:xfrm>
        <a:prstGeom prst="round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l" defTabSz="844550">
            <a:lnSpc>
              <a:spcPct val="90000"/>
            </a:lnSpc>
            <a:spcBef>
              <a:spcPct val="0"/>
            </a:spcBef>
            <a:spcAft>
              <a:spcPct val="35000"/>
            </a:spcAft>
            <a:buNone/>
          </a:pPr>
          <a:r>
            <a:rPr lang="en-US" sz="1900" kern="1200"/>
            <a:t>A filing failure is a missed test outside the 1 hour allocated testing slot</a:t>
          </a:r>
        </a:p>
      </dsp:txBody>
      <dsp:txXfrm>
        <a:off x="36896" y="823968"/>
        <a:ext cx="6015858" cy="682028"/>
      </dsp:txXfrm>
    </dsp:sp>
    <dsp:sp modelId="{FA5D83C4-E274-AD42-9030-7E32E18F042E}">
      <dsp:nvSpPr>
        <dsp:cNvPr id="0" name=""/>
        <dsp:cNvSpPr/>
      </dsp:nvSpPr>
      <dsp:spPr>
        <a:xfrm>
          <a:off x="0" y="1597612"/>
          <a:ext cx="6089650" cy="755820"/>
        </a:xfrm>
        <a:prstGeom prst="roundRect">
          <a:avLst/>
        </a:prstGeom>
        <a:solidFill>
          <a:schemeClr val="accent2">
            <a:hueOff val="-363841"/>
            <a:satOff val="-20982"/>
            <a:lumOff val="2157"/>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l" defTabSz="844550">
            <a:lnSpc>
              <a:spcPct val="90000"/>
            </a:lnSpc>
            <a:spcBef>
              <a:spcPct val="0"/>
            </a:spcBef>
            <a:spcAft>
              <a:spcPct val="35000"/>
            </a:spcAft>
            <a:buNone/>
          </a:pPr>
          <a:r>
            <a:rPr lang="en-US" sz="1900" kern="1200"/>
            <a:t>A filing failure is a failure to file whereabouts on time</a:t>
          </a:r>
        </a:p>
      </dsp:txBody>
      <dsp:txXfrm>
        <a:off x="36896" y="1634508"/>
        <a:ext cx="6015858" cy="682028"/>
      </dsp:txXfrm>
    </dsp:sp>
    <dsp:sp modelId="{A5B10060-F918-5C41-9F07-4781B44DA0D8}">
      <dsp:nvSpPr>
        <dsp:cNvPr id="0" name=""/>
        <dsp:cNvSpPr/>
      </dsp:nvSpPr>
      <dsp:spPr>
        <a:xfrm>
          <a:off x="0" y="2408152"/>
          <a:ext cx="6089650" cy="755820"/>
        </a:xfrm>
        <a:prstGeom prst="roundRect">
          <a:avLst/>
        </a:prstGeom>
        <a:solidFill>
          <a:schemeClr val="accent2">
            <a:hueOff val="-727682"/>
            <a:satOff val="-41964"/>
            <a:lumOff val="4314"/>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l" defTabSz="844550">
            <a:lnSpc>
              <a:spcPct val="90000"/>
            </a:lnSpc>
            <a:spcBef>
              <a:spcPct val="0"/>
            </a:spcBef>
            <a:spcAft>
              <a:spcPct val="35000"/>
            </a:spcAft>
            <a:buNone/>
          </a:pPr>
          <a:r>
            <a:rPr lang="en-US" sz="1900" kern="1200"/>
            <a:t>Filing failure lasts for 12 months from the 1</a:t>
          </a:r>
          <a:r>
            <a:rPr lang="en-US" sz="1900" kern="1200" baseline="30000"/>
            <a:t>st</a:t>
          </a:r>
          <a:r>
            <a:rPr lang="en-US" sz="1900" kern="1200"/>
            <a:t> day of the quarter in which the filing failure occurred </a:t>
          </a:r>
        </a:p>
      </dsp:txBody>
      <dsp:txXfrm>
        <a:off x="36896" y="2445048"/>
        <a:ext cx="6015858" cy="682028"/>
      </dsp:txXfrm>
    </dsp:sp>
    <dsp:sp modelId="{D4F1CD16-FE96-C74E-9EFE-C13ACB99F6E1}">
      <dsp:nvSpPr>
        <dsp:cNvPr id="0" name=""/>
        <dsp:cNvSpPr/>
      </dsp:nvSpPr>
      <dsp:spPr>
        <a:xfrm>
          <a:off x="0" y="3218692"/>
          <a:ext cx="6089650" cy="755820"/>
        </a:xfrm>
        <a:prstGeom prst="roundRect">
          <a:avLst/>
        </a:prstGeom>
        <a:solidFill>
          <a:schemeClr val="accent2">
            <a:hueOff val="-1091522"/>
            <a:satOff val="-62946"/>
            <a:lumOff val="6471"/>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l" defTabSz="844550">
            <a:lnSpc>
              <a:spcPct val="90000"/>
            </a:lnSpc>
            <a:spcBef>
              <a:spcPct val="0"/>
            </a:spcBef>
            <a:spcAft>
              <a:spcPct val="35000"/>
            </a:spcAft>
            <a:buNone/>
          </a:pPr>
          <a:r>
            <a:rPr lang="en-US" sz="1900" kern="1200"/>
            <a:t>Any combination of 3 missed tests and/or filing failures in a 12 month period results in a sanction of 12 to 24 months</a:t>
          </a:r>
        </a:p>
      </dsp:txBody>
      <dsp:txXfrm>
        <a:off x="36896" y="3255588"/>
        <a:ext cx="6015858" cy="682028"/>
      </dsp:txXfrm>
    </dsp:sp>
    <dsp:sp modelId="{751E5C9B-5309-9D4A-84F0-0D1B796F39CD}">
      <dsp:nvSpPr>
        <dsp:cNvPr id="0" name=""/>
        <dsp:cNvSpPr/>
      </dsp:nvSpPr>
      <dsp:spPr>
        <a:xfrm>
          <a:off x="0" y="4029232"/>
          <a:ext cx="6089650" cy="755820"/>
        </a:xfrm>
        <a:prstGeom prst="roundRect">
          <a:avLst/>
        </a:prstGeom>
        <a:solidFill>
          <a:schemeClr val="accent2">
            <a:hueOff val="-1455363"/>
            <a:satOff val="-83928"/>
            <a:lumOff val="8628"/>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l" defTabSz="844550">
            <a:lnSpc>
              <a:spcPct val="90000"/>
            </a:lnSpc>
            <a:spcBef>
              <a:spcPct val="0"/>
            </a:spcBef>
            <a:spcAft>
              <a:spcPct val="35000"/>
            </a:spcAft>
            <a:buNone/>
          </a:pPr>
          <a:r>
            <a:rPr lang="en-US" sz="1900" kern="1200"/>
            <a:t>Reduced sanction is not available for athletes who repeated change whereabouts at the last minute</a:t>
          </a:r>
        </a:p>
      </dsp:txBody>
      <dsp:txXfrm>
        <a:off x="36896" y="4066128"/>
        <a:ext cx="6015858" cy="682028"/>
      </dsp:txXfrm>
    </dsp:sp>
  </dsp:spTree>
</dsp:drawing>
</file>

<file path=ppt/diagrams/drawing1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C92114F-9243-EC41-A450-453EC45E6A82}">
      <dsp:nvSpPr>
        <dsp:cNvPr id="0" name=""/>
        <dsp:cNvSpPr/>
      </dsp:nvSpPr>
      <dsp:spPr>
        <a:xfrm>
          <a:off x="122506" y="2902"/>
          <a:ext cx="2783160" cy="1669896"/>
        </a:xfrm>
        <a:prstGeom prst="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ctr" defTabSz="844550">
            <a:lnSpc>
              <a:spcPct val="90000"/>
            </a:lnSpc>
            <a:spcBef>
              <a:spcPct val="0"/>
            </a:spcBef>
            <a:spcAft>
              <a:spcPct val="35000"/>
            </a:spcAft>
            <a:buNone/>
          </a:pPr>
          <a:r>
            <a:rPr lang="en-US" sz="1900" kern="1200"/>
            <a:t>A missed test is a missed test within the 1 hour testing slot</a:t>
          </a:r>
        </a:p>
      </dsp:txBody>
      <dsp:txXfrm>
        <a:off x="122506" y="2902"/>
        <a:ext cx="2783160" cy="1669896"/>
      </dsp:txXfrm>
    </dsp:sp>
    <dsp:sp modelId="{67736345-FE7F-724C-90CF-D35EA234CA07}">
      <dsp:nvSpPr>
        <dsp:cNvPr id="0" name=""/>
        <dsp:cNvSpPr/>
      </dsp:nvSpPr>
      <dsp:spPr>
        <a:xfrm>
          <a:off x="3183983" y="2902"/>
          <a:ext cx="2783160" cy="1669896"/>
        </a:xfrm>
        <a:prstGeom prst="rect">
          <a:avLst/>
        </a:prstGeom>
        <a:solidFill>
          <a:schemeClr val="accent2">
            <a:hueOff val="-291073"/>
            <a:satOff val="-16786"/>
            <a:lumOff val="1726"/>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ctr" defTabSz="844550">
            <a:lnSpc>
              <a:spcPct val="90000"/>
            </a:lnSpc>
            <a:spcBef>
              <a:spcPct val="0"/>
            </a:spcBef>
            <a:spcAft>
              <a:spcPct val="35000"/>
            </a:spcAft>
            <a:buNone/>
          </a:pPr>
          <a:r>
            <a:rPr lang="en-US" sz="1900" kern="1200"/>
            <a:t>You can dispute the missed test if you think you were at the place you allocated</a:t>
          </a:r>
        </a:p>
      </dsp:txBody>
      <dsp:txXfrm>
        <a:off x="3183983" y="2902"/>
        <a:ext cx="2783160" cy="1669896"/>
      </dsp:txXfrm>
    </dsp:sp>
    <dsp:sp modelId="{B0FBD4E6-D51B-7D42-BAF6-2BB196DB005A}">
      <dsp:nvSpPr>
        <dsp:cNvPr id="0" name=""/>
        <dsp:cNvSpPr/>
      </dsp:nvSpPr>
      <dsp:spPr>
        <a:xfrm>
          <a:off x="122506" y="1951114"/>
          <a:ext cx="2783160" cy="1669896"/>
        </a:xfrm>
        <a:prstGeom prst="rect">
          <a:avLst/>
        </a:prstGeom>
        <a:solidFill>
          <a:schemeClr val="accent2">
            <a:hueOff val="-582145"/>
            <a:satOff val="-33571"/>
            <a:lumOff val="3451"/>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ctr" defTabSz="844550">
            <a:lnSpc>
              <a:spcPct val="90000"/>
            </a:lnSpc>
            <a:spcBef>
              <a:spcPct val="0"/>
            </a:spcBef>
            <a:spcAft>
              <a:spcPct val="35000"/>
            </a:spcAft>
            <a:buNone/>
          </a:pPr>
          <a:r>
            <a:rPr lang="en-US" sz="1900" kern="1200" dirty="0"/>
            <a:t>You can ask for an administrative review if you think obligatory notification has not been done</a:t>
          </a:r>
        </a:p>
      </dsp:txBody>
      <dsp:txXfrm>
        <a:off x="122506" y="1951114"/>
        <a:ext cx="2783160" cy="1669896"/>
      </dsp:txXfrm>
    </dsp:sp>
    <dsp:sp modelId="{7449557E-7B29-614C-8CD2-5CD99F4C3BAB}">
      <dsp:nvSpPr>
        <dsp:cNvPr id="0" name=""/>
        <dsp:cNvSpPr/>
      </dsp:nvSpPr>
      <dsp:spPr>
        <a:xfrm>
          <a:off x="3183983" y="1951114"/>
          <a:ext cx="2783160" cy="1669896"/>
        </a:xfrm>
        <a:prstGeom prst="rect">
          <a:avLst/>
        </a:prstGeom>
        <a:solidFill>
          <a:schemeClr val="accent2">
            <a:hueOff val="-873218"/>
            <a:satOff val="-50357"/>
            <a:lumOff val="5177"/>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marL="0" marR="0" lvl="0" indent="0" algn="ctr" defTabSz="914400" eaLnBrk="1" fontAlgn="auto" latinLnBrk="0" hangingPunct="1">
            <a:lnSpc>
              <a:spcPct val="100000"/>
            </a:lnSpc>
            <a:spcBef>
              <a:spcPct val="0"/>
            </a:spcBef>
            <a:spcAft>
              <a:spcPts val="0"/>
            </a:spcAft>
            <a:buClrTx/>
            <a:buSzTx/>
            <a:buFontTx/>
            <a:buNone/>
            <a:tabLst/>
            <a:defRPr/>
          </a:pPr>
          <a:r>
            <a:rPr lang="en-US" sz="1900" kern="1200" dirty="0"/>
            <a:t>Missed test / whereabouts failure lasts for 12 months from the date of the missed test</a:t>
          </a:r>
        </a:p>
        <a:p>
          <a:pPr marL="0" lvl="0" algn="ctr" defTabSz="933450">
            <a:lnSpc>
              <a:spcPct val="90000"/>
            </a:lnSpc>
            <a:spcBef>
              <a:spcPct val="0"/>
            </a:spcBef>
            <a:spcAft>
              <a:spcPct val="35000"/>
            </a:spcAft>
            <a:buNone/>
          </a:pPr>
          <a:endParaRPr lang="en-US" sz="1900" kern="1200" dirty="0"/>
        </a:p>
      </dsp:txBody>
      <dsp:txXfrm>
        <a:off x="3183983" y="1951114"/>
        <a:ext cx="2783160" cy="1669896"/>
      </dsp:txXfrm>
    </dsp:sp>
    <dsp:sp modelId="{61AA4F6E-F307-B547-9BE0-2AFF14A152A7}">
      <dsp:nvSpPr>
        <dsp:cNvPr id="0" name=""/>
        <dsp:cNvSpPr/>
      </dsp:nvSpPr>
      <dsp:spPr>
        <a:xfrm>
          <a:off x="122506" y="3899326"/>
          <a:ext cx="2783160" cy="1669896"/>
        </a:xfrm>
        <a:prstGeom prst="rect">
          <a:avLst/>
        </a:prstGeom>
        <a:solidFill>
          <a:schemeClr val="accent2">
            <a:hueOff val="-1164290"/>
            <a:satOff val="-67142"/>
            <a:lumOff val="6902"/>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ctr" defTabSz="844550">
            <a:lnSpc>
              <a:spcPct val="90000"/>
            </a:lnSpc>
            <a:spcBef>
              <a:spcPct val="0"/>
            </a:spcBef>
            <a:spcAft>
              <a:spcPct val="35000"/>
            </a:spcAft>
            <a:buNone/>
          </a:pPr>
          <a:r>
            <a:rPr lang="en-US" sz="1900" kern="1200" dirty="0"/>
            <a:t>There is no penalty for a combination of 1 or 2 missed tests/whereabouts failure in 12 months.</a:t>
          </a:r>
        </a:p>
      </dsp:txBody>
      <dsp:txXfrm>
        <a:off x="122506" y="3899326"/>
        <a:ext cx="2783160" cy="1669896"/>
      </dsp:txXfrm>
    </dsp:sp>
    <dsp:sp modelId="{14FC7D3F-B185-DE43-A2A3-AA81F671FDBF}">
      <dsp:nvSpPr>
        <dsp:cNvPr id="0" name=""/>
        <dsp:cNvSpPr/>
      </dsp:nvSpPr>
      <dsp:spPr>
        <a:xfrm>
          <a:off x="3183983" y="3899326"/>
          <a:ext cx="2783160" cy="1669896"/>
        </a:xfrm>
        <a:prstGeom prst="rect">
          <a:avLst/>
        </a:prstGeom>
        <a:solidFill>
          <a:schemeClr val="accent2">
            <a:hueOff val="-1455363"/>
            <a:satOff val="-83928"/>
            <a:lumOff val="8628"/>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ctr" defTabSz="844550">
            <a:lnSpc>
              <a:spcPct val="90000"/>
            </a:lnSpc>
            <a:spcBef>
              <a:spcPct val="0"/>
            </a:spcBef>
            <a:spcAft>
              <a:spcPct val="35000"/>
            </a:spcAft>
            <a:buNone/>
          </a:pPr>
          <a:r>
            <a:rPr lang="en-US" sz="1900" kern="1200" dirty="0"/>
            <a:t>A combination of 3 missed test/whereabouts failure attracts a 1 to 2 year sanction depending on the athlete's degree of fault</a:t>
          </a:r>
        </a:p>
      </dsp:txBody>
      <dsp:txXfrm>
        <a:off x="3183983" y="3899326"/>
        <a:ext cx="2783160" cy="1669896"/>
      </dsp:txXfrm>
    </dsp:sp>
  </dsp:spTree>
</dsp:drawing>
</file>

<file path=ppt/diagrams/drawing1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470CB26-B2F1-1841-A92C-C845F85464E2}">
      <dsp:nvSpPr>
        <dsp:cNvPr id="0" name=""/>
        <dsp:cNvSpPr/>
      </dsp:nvSpPr>
      <dsp:spPr>
        <a:xfrm>
          <a:off x="1217930" y="2421"/>
          <a:ext cx="4871720" cy="1062458"/>
        </a:xfrm>
        <a:prstGeom prst="rect">
          <a:avLst/>
        </a:prstGeom>
        <a:solidFill>
          <a:schemeClr val="accent2">
            <a:tint val="40000"/>
            <a:alpha val="90000"/>
            <a:hueOff val="0"/>
            <a:satOff val="0"/>
            <a:lumOff val="0"/>
            <a:alphaOff val="0"/>
          </a:schemeClr>
        </a:solidFill>
        <a:ln w="12700" cap="flat" cmpd="sng" algn="ctr">
          <a:solidFill>
            <a:schemeClr val="accent2">
              <a:tint val="40000"/>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94525" tIns="269864" rIns="94525" bIns="269864" numCol="1" spcCol="1270" anchor="ctr" anchorCtr="0">
          <a:noAutofit/>
        </a:bodyPr>
        <a:lstStyle/>
        <a:p>
          <a:pPr marL="0" lvl="0" indent="0" algn="l" defTabSz="800100">
            <a:lnSpc>
              <a:spcPct val="90000"/>
            </a:lnSpc>
            <a:spcBef>
              <a:spcPct val="0"/>
            </a:spcBef>
            <a:spcAft>
              <a:spcPct val="35000"/>
            </a:spcAft>
            <a:buNone/>
          </a:pPr>
          <a:r>
            <a:rPr lang="en-US" sz="1800" kern="1200"/>
            <a:t>Ask the DCO from photo ID and letter of authority to test you</a:t>
          </a:r>
        </a:p>
      </dsp:txBody>
      <dsp:txXfrm>
        <a:off x="1217930" y="2421"/>
        <a:ext cx="4871720" cy="1062458"/>
      </dsp:txXfrm>
    </dsp:sp>
    <dsp:sp modelId="{9AAA1D95-2881-4B44-9944-6EC1DCE9FADB}">
      <dsp:nvSpPr>
        <dsp:cNvPr id="0" name=""/>
        <dsp:cNvSpPr/>
      </dsp:nvSpPr>
      <dsp:spPr>
        <a:xfrm>
          <a:off x="0" y="2421"/>
          <a:ext cx="1217930" cy="1062458"/>
        </a:xfrm>
        <a:prstGeom prst="rect">
          <a:avLst/>
        </a:prstGeom>
        <a:solidFill>
          <a:schemeClr val="accent2">
            <a:hueOff val="0"/>
            <a:satOff val="0"/>
            <a:lumOff val="0"/>
            <a:alphaOff val="0"/>
          </a:schemeClr>
        </a:solidFill>
        <a:ln w="1270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1">
          <a:scrgbClr r="0" g="0" b="0"/>
        </a:effectRef>
        <a:fontRef idx="minor">
          <a:schemeClr val="lt1"/>
        </a:fontRef>
      </dsp:style>
      <dsp:txBody>
        <a:bodyPr spcFirstLastPara="0" vert="horz" wrap="square" lIns="64449" tIns="104947" rIns="64449" bIns="104947" numCol="1" spcCol="1270" anchor="ctr" anchorCtr="0">
          <a:noAutofit/>
        </a:bodyPr>
        <a:lstStyle/>
        <a:p>
          <a:pPr marL="0" lvl="0" indent="0" algn="ctr" defTabSz="1022350">
            <a:lnSpc>
              <a:spcPct val="90000"/>
            </a:lnSpc>
            <a:spcBef>
              <a:spcPct val="0"/>
            </a:spcBef>
            <a:spcAft>
              <a:spcPct val="35000"/>
            </a:spcAft>
            <a:buNone/>
          </a:pPr>
          <a:r>
            <a:rPr lang="en-US" sz="2300" kern="1200"/>
            <a:t>Ask</a:t>
          </a:r>
        </a:p>
      </dsp:txBody>
      <dsp:txXfrm>
        <a:off x="0" y="2421"/>
        <a:ext cx="1217930" cy="1062458"/>
      </dsp:txXfrm>
    </dsp:sp>
    <dsp:sp modelId="{7A924040-4EE0-8548-A239-39CC9CCC9FFE}">
      <dsp:nvSpPr>
        <dsp:cNvPr id="0" name=""/>
        <dsp:cNvSpPr/>
      </dsp:nvSpPr>
      <dsp:spPr>
        <a:xfrm>
          <a:off x="1217930" y="1128627"/>
          <a:ext cx="4871720" cy="1062458"/>
        </a:xfrm>
        <a:prstGeom prst="rect">
          <a:avLst/>
        </a:prstGeom>
        <a:solidFill>
          <a:schemeClr val="accent2">
            <a:tint val="40000"/>
            <a:alpha val="90000"/>
            <a:hueOff val="-212306"/>
            <a:satOff val="-18836"/>
            <a:lumOff val="-192"/>
            <a:alphaOff val="0"/>
          </a:schemeClr>
        </a:solidFill>
        <a:ln w="12700" cap="flat" cmpd="sng" algn="ctr">
          <a:solidFill>
            <a:schemeClr val="accent2">
              <a:tint val="40000"/>
              <a:alpha val="90000"/>
              <a:hueOff val="-212306"/>
              <a:satOff val="-18836"/>
              <a:lumOff val="-192"/>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94525" tIns="269864" rIns="94525" bIns="269864" numCol="1" spcCol="1270" anchor="ctr" anchorCtr="0">
          <a:noAutofit/>
        </a:bodyPr>
        <a:lstStyle/>
        <a:p>
          <a:pPr marL="0" lvl="0" indent="0" algn="l" defTabSz="800100">
            <a:lnSpc>
              <a:spcPct val="90000"/>
            </a:lnSpc>
            <a:spcBef>
              <a:spcPct val="0"/>
            </a:spcBef>
            <a:spcAft>
              <a:spcPct val="35000"/>
            </a:spcAft>
            <a:buNone/>
          </a:pPr>
          <a:r>
            <a:rPr lang="en-US" sz="1800" kern="1200"/>
            <a:t>You can request a representative and you must find a representative if you are under 18</a:t>
          </a:r>
        </a:p>
      </dsp:txBody>
      <dsp:txXfrm>
        <a:off x="1217930" y="1128627"/>
        <a:ext cx="4871720" cy="1062458"/>
      </dsp:txXfrm>
    </dsp:sp>
    <dsp:sp modelId="{76097469-0B7E-BC4E-98A6-77799D17277D}">
      <dsp:nvSpPr>
        <dsp:cNvPr id="0" name=""/>
        <dsp:cNvSpPr/>
      </dsp:nvSpPr>
      <dsp:spPr>
        <a:xfrm>
          <a:off x="0" y="1128627"/>
          <a:ext cx="1217930" cy="1062458"/>
        </a:xfrm>
        <a:prstGeom prst="rect">
          <a:avLst/>
        </a:prstGeom>
        <a:solidFill>
          <a:schemeClr val="accent2">
            <a:hueOff val="-363841"/>
            <a:satOff val="-20982"/>
            <a:lumOff val="2157"/>
            <a:alphaOff val="0"/>
          </a:schemeClr>
        </a:solidFill>
        <a:ln w="12700" cap="flat" cmpd="sng" algn="ctr">
          <a:solidFill>
            <a:schemeClr val="accent2">
              <a:hueOff val="-363841"/>
              <a:satOff val="-20982"/>
              <a:lumOff val="2157"/>
              <a:alphaOff val="0"/>
            </a:schemeClr>
          </a:solidFill>
          <a:prstDash val="solid"/>
          <a:miter lim="800000"/>
        </a:ln>
        <a:effectLst/>
      </dsp:spPr>
      <dsp:style>
        <a:lnRef idx="2">
          <a:scrgbClr r="0" g="0" b="0"/>
        </a:lnRef>
        <a:fillRef idx="1">
          <a:scrgbClr r="0" g="0" b="0"/>
        </a:fillRef>
        <a:effectRef idx="1">
          <a:scrgbClr r="0" g="0" b="0"/>
        </a:effectRef>
        <a:fontRef idx="minor">
          <a:schemeClr val="lt1"/>
        </a:fontRef>
      </dsp:style>
      <dsp:txBody>
        <a:bodyPr spcFirstLastPara="0" vert="horz" wrap="square" lIns="64449" tIns="104947" rIns="64449" bIns="104947" numCol="1" spcCol="1270" anchor="ctr" anchorCtr="0">
          <a:noAutofit/>
        </a:bodyPr>
        <a:lstStyle/>
        <a:p>
          <a:pPr marL="0" lvl="0" indent="0" algn="ctr" defTabSz="1022350">
            <a:lnSpc>
              <a:spcPct val="90000"/>
            </a:lnSpc>
            <a:spcBef>
              <a:spcPct val="0"/>
            </a:spcBef>
            <a:spcAft>
              <a:spcPct val="35000"/>
            </a:spcAft>
            <a:buNone/>
          </a:pPr>
          <a:r>
            <a:rPr lang="en-US" sz="2300" kern="1200"/>
            <a:t>Request</a:t>
          </a:r>
        </a:p>
      </dsp:txBody>
      <dsp:txXfrm>
        <a:off x="0" y="1128627"/>
        <a:ext cx="1217930" cy="1062458"/>
      </dsp:txXfrm>
    </dsp:sp>
    <dsp:sp modelId="{F1935765-4D6F-0F42-BC0C-D8CBE7E11F67}">
      <dsp:nvSpPr>
        <dsp:cNvPr id="0" name=""/>
        <dsp:cNvSpPr/>
      </dsp:nvSpPr>
      <dsp:spPr>
        <a:xfrm>
          <a:off x="1217930" y="2254833"/>
          <a:ext cx="4871720" cy="1062458"/>
        </a:xfrm>
        <a:prstGeom prst="rect">
          <a:avLst/>
        </a:prstGeom>
        <a:solidFill>
          <a:schemeClr val="accent2">
            <a:tint val="40000"/>
            <a:alpha val="90000"/>
            <a:hueOff val="-424613"/>
            <a:satOff val="-37673"/>
            <a:lumOff val="-385"/>
            <a:alphaOff val="0"/>
          </a:schemeClr>
        </a:solidFill>
        <a:ln w="12700" cap="flat" cmpd="sng" algn="ctr">
          <a:solidFill>
            <a:schemeClr val="accent2">
              <a:tint val="40000"/>
              <a:alpha val="90000"/>
              <a:hueOff val="-424613"/>
              <a:satOff val="-37673"/>
              <a:lumOff val="-385"/>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94525" tIns="269864" rIns="94525" bIns="269864" numCol="1" spcCol="1270" anchor="ctr" anchorCtr="0">
          <a:noAutofit/>
        </a:bodyPr>
        <a:lstStyle/>
        <a:p>
          <a:pPr marL="0" lvl="0" indent="0" algn="l" defTabSz="800100">
            <a:lnSpc>
              <a:spcPct val="90000"/>
            </a:lnSpc>
            <a:spcBef>
              <a:spcPct val="0"/>
            </a:spcBef>
            <a:spcAft>
              <a:spcPct val="35000"/>
            </a:spcAft>
            <a:buNone/>
          </a:pPr>
          <a:r>
            <a:rPr lang="en-US" sz="1800" kern="1200" dirty="0"/>
            <a:t>You must stay with the chaperone or DCO between notification and completion of the test</a:t>
          </a:r>
        </a:p>
      </dsp:txBody>
      <dsp:txXfrm>
        <a:off x="1217930" y="2254833"/>
        <a:ext cx="4871720" cy="1062458"/>
      </dsp:txXfrm>
    </dsp:sp>
    <dsp:sp modelId="{4C9CDE23-A387-D64A-AE22-105EB5A62E95}">
      <dsp:nvSpPr>
        <dsp:cNvPr id="0" name=""/>
        <dsp:cNvSpPr/>
      </dsp:nvSpPr>
      <dsp:spPr>
        <a:xfrm>
          <a:off x="0" y="2254833"/>
          <a:ext cx="1217930" cy="1062458"/>
        </a:xfrm>
        <a:prstGeom prst="rect">
          <a:avLst/>
        </a:prstGeom>
        <a:solidFill>
          <a:schemeClr val="accent2">
            <a:hueOff val="-727682"/>
            <a:satOff val="-41964"/>
            <a:lumOff val="4314"/>
            <a:alphaOff val="0"/>
          </a:schemeClr>
        </a:solidFill>
        <a:ln w="12700" cap="flat" cmpd="sng" algn="ctr">
          <a:solidFill>
            <a:schemeClr val="accent2">
              <a:hueOff val="-727682"/>
              <a:satOff val="-41964"/>
              <a:lumOff val="4314"/>
              <a:alphaOff val="0"/>
            </a:schemeClr>
          </a:solidFill>
          <a:prstDash val="solid"/>
          <a:miter lim="800000"/>
        </a:ln>
        <a:effectLst/>
      </dsp:spPr>
      <dsp:style>
        <a:lnRef idx="2">
          <a:scrgbClr r="0" g="0" b="0"/>
        </a:lnRef>
        <a:fillRef idx="1">
          <a:scrgbClr r="0" g="0" b="0"/>
        </a:fillRef>
        <a:effectRef idx="1">
          <a:scrgbClr r="0" g="0" b="0"/>
        </a:effectRef>
        <a:fontRef idx="minor">
          <a:schemeClr val="lt1"/>
        </a:fontRef>
      </dsp:style>
      <dsp:txBody>
        <a:bodyPr spcFirstLastPara="0" vert="horz" wrap="square" lIns="64449" tIns="104947" rIns="64449" bIns="104947" numCol="1" spcCol="1270" anchor="ctr" anchorCtr="0">
          <a:noAutofit/>
        </a:bodyPr>
        <a:lstStyle/>
        <a:p>
          <a:pPr marL="0" lvl="0" indent="0" algn="ctr" defTabSz="1022350">
            <a:lnSpc>
              <a:spcPct val="90000"/>
            </a:lnSpc>
            <a:spcBef>
              <a:spcPct val="0"/>
            </a:spcBef>
            <a:spcAft>
              <a:spcPct val="35000"/>
            </a:spcAft>
            <a:buNone/>
          </a:pPr>
          <a:r>
            <a:rPr lang="en-US" sz="2300" kern="1200"/>
            <a:t>Stay</a:t>
          </a:r>
        </a:p>
      </dsp:txBody>
      <dsp:txXfrm>
        <a:off x="0" y="2254833"/>
        <a:ext cx="1217930" cy="1062458"/>
      </dsp:txXfrm>
    </dsp:sp>
    <dsp:sp modelId="{EDB8E62A-3942-D545-AFA9-3F9C8A265DA5}">
      <dsp:nvSpPr>
        <dsp:cNvPr id="0" name=""/>
        <dsp:cNvSpPr/>
      </dsp:nvSpPr>
      <dsp:spPr>
        <a:xfrm>
          <a:off x="1217930" y="3381039"/>
          <a:ext cx="4871720" cy="1062458"/>
        </a:xfrm>
        <a:prstGeom prst="rect">
          <a:avLst/>
        </a:prstGeom>
        <a:solidFill>
          <a:schemeClr val="accent2">
            <a:tint val="40000"/>
            <a:alpha val="90000"/>
            <a:hueOff val="-636919"/>
            <a:satOff val="-56510"/>
            <a:lumOff val="-577"/>
            <a:alphaOff val="0"/>
          </a:schemeClr>
        </a:solidFill>
        <a:ln w="12700" cap="flat" cmpd="sng" algn="ctr">
          <a:solidFill>
            <a:schemeClr val="accent2">
              <a:tint val="40000"/>
              <a:alpha val="90000"/>
              <a:hueOff val="-636919"/>
              <a:satOff val="-56510"/>
              <a:lumOff val="-577"/>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94525" tIns="269864" rIns="94525" bIns="269864" numCol="1" spcCol="1270" anchor="ctr" anchorCtr="0">
          <a:noAutofit/>
        </a:bodyPr>
        <a:lstStyle/>
        <a:p>
          <a:pPr marL="0" lvl="0" indent="0" algn="l" defTabSz="800100">
            <a:lnSpc>
              <a:spcPct val="90000"/>
            </a:lnSpc>
            <a:spcBef>
              <a:spcPct val="0"/>
            </a:spcBef>
            <a:spcAft>
              <a:spcPct val="35000"/>
            </a:spcAft>
            <a:buNone/>
          </a:pPr>
          <a:r>
            <a:rPr lang="en-US" sz="1800" kern="1200"/>
            <a:t>The test must be completed after notification</a:t>
          </a:r>
        </a:p>
      </dsp:txBody>
      <dsp:txXfrm>
        <a:off x="1217930" y="3381039"/>
        <a:ext cx="4871720" cy="1062458"/>
      </dsp:txXfrm>
    </dsp:sp>
    <dsp:sp modelId="{6922E1AC-06F2-0A4F-8FD5-7372056BA781}">
      <dsp:nvSpPr>
        <dsp:cNvPr id="0" name=""/>
        <dsp:cNvSpPr/>
      </dsp:nvSpPr>
      <dsp:spPr>
        <a:xfrm>
          <a:off x="0" y="3381039"/>
          <a:ext cx="1217930" cy="1062458"/>
        </a:xfrm>
        <a:prstGeom prst="rect">
          <a:avLst/>
        </a:prstGeom>
        <a:solidFill>
          <a:schemeClr val="accent2">
            <a:hueOff val="-1091522"/>
            <a:satOff val="-62946"/>
            <a:lumOff val="6471"/>
            <a:alphaOff val="0"/>
          </a:schemeClr>
        </a:solidFill>
        <a:ln w="12700" cap="flat" cmpd="sng" algn="ctr">
          <a:solidFill>
            <a:schemeClr val="accent2">
              <a:hueOff val="-1091522"/>
              <a:satOff val="-62946"/>
              <a:lumOff val="6471"/>
              <a:alphaOff val="0"/>
            </a:schemeClr>
          </a:solidFill>
          <a:prstDash val="solid"/>
          <a:miter lim="800000"/>
        </a:ln>
        <a:effectLst/>
      </dsp:spPr>
      <dsp:style>
        <a:lnRef idx="2">
          <a:scrgbClr r="0" g="0" b="0"/>
        </a:lnRef>
        <a:fillRef idx="1">
          <a:scrgbClr r="0" g="0" b="0"/>
        </a:fillRef>
        <a:effectRef idx="1">
          <a:scrgbClr r="0" g="0" b="0"/>
        </a:effectRef>
        <a:fontRef idx="minor">
          <a:schemeClr val="lt1"/>
        </a:fontRef>
      </dsp:style>
      <dsp:txBody>
        <a:bodyPr spcFirstLastPara="0" vert="horz" wrap="square" lIns="64449" tIns="104947" rIns="64449" bIns="104947" numCol="1" spcCol="1270" anchor="ctr" anchorCtr="0">
          <a:noAutofit/>
        </a:bodyPr>
        <a:lstStyle/>
        <a:p>
          <a:pPr marL="0" lvl="0" indent="0" algn="ctr" defTabSz="1022350">
            <a:lnSpc>
              <a:spcPct val="90000"/>
            </a:lnSpc>
            <a:spcBef>
              <a:spcPct val="0"/>
            </a:spcBef>
            <a:spcAft>
              <a:spcPct val="35000"/>
            </a:spcAft>
            <a:buNone/>
          </a:pPr>
          <a:r>
            <a:rPr lang="en-US" sz="2300" kern="1200"/>
            <a:t>Be</a:t>
          </a:r>
        </a:p>
      </dsp:txBody>
      <dsp:txXfrm>
        <a:off x="0" y="3381039"/>
        <a:ext cx="1217930" cy="1062458"/>
      </dsp:txXfrm>
    </dsp:sp>
    <dsp:sp modelId="{87343066-9A6E-D94B-B573-C1A046238157}">
      <dsp:nvSpPr>
        <dsp:cNvPr id="0" name=""/>
        <dsp:cNvSpPr/>
      </dsp:nvSpPr>
      <dsp:spPr>
        <a:xfrm>
          <a:off x="1217930" y="4507245"/>
          <a:ext cx="4871720" cy="1062458"/>
        </a:xfrm>
        <a:prstGeom prst="rect">
          <a:avLst/>
        </a:prstGeom>
        <a:solidFill>
          <a:schemeClr val="accent2">
            <a:tint val="40000"/>
            <a:alpha val="90000"/>
            <a:hueOff val="-849226"/>
            <a:satOff val="-75346"/>
            <a:lumOff val="-769"/>
            <a:alphaOff val="0"/>
          </a:schemeClr>
        </a:solidFill>
        <a:ln w="12700" cap="flat" cmpd="sng" algn="ctr">
          <a:solidFill>
            <a:schemeClr val="accent2">
              <a:tint val="40000"/>
              <a:alpha val="90000"/>
              <a:hueOff val="-849226"/>
              <a:satOff val="-75346"/>
              <a:lumOff val="-769"/>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94525" tIns="269864" rIns="94525" bIns="269864" numCol="1" spcCol="1270" anchor="ctr" anchorCtr="0">
          <a:noAutofit/>
        </a:bodyPr>
        <a:lstStyle/>
        <a:p>
          <a:pPr marL="0" lvl="0" indent="0" algn="l" defTabSz="800100">
            <a:lnSpc>
              <a:spcPct val="90000"/>
            </a:lnSpc>
            <a:spcBef>
              <a:spcPct val="0"/>
            </a:spcBef>
            <a:spcAft>
              <a:spcPct val="35000"/>
            </a:spcAft>
            <a:buNone/>
          </a:pPr>
          <a:r>
            <a:rPr lang="en-US" sz="1800" kern="1200" dirty="0"/>
            <a:t>You must sign all appropriate forms</a:t>
          </a:r>
        </a:p>
      </dsp:txBody>
      <dsp:txXfrm>
        <a:off x="1217930" y="4507245"/>
        <a:ext cx="4871720" cy="1062458"/>
      </dsp:txXfrm>
    </dsp:sp>
    <dsp:sp modelId="{34CBB65B-0161-7142-B1F6-7AF60D680A4D}">
      <dsp:nvSpPr>
        <dsp:cNvPr id="0" name=""/>
        <dsp:cNvSpPr/>
      </dsp:nvSpPr>
      <dsp:spPr>
        <a:xfrm>
          <a:off x="0" y="4507245"/>
          <a:ext cx="1217930" cy="1062458"/>
        </a:xfrm>
        <a:prstGeom prst="rect">
          <a:avLst/>
        </a:prstGeom>
        <a:solidFill>
          <a:schemeClr val="accent2">
            <a:hueOff val="-1455363"/>
            <a:satOff val="-83928"/>
            <a:lumOff val="8628"/>
            <a:alphaOff val="0"/>
          </a:schemeClr>
        </a:solidFill>
        <a:ln w="12700" cap="flat" cmpd="sng" algn="ctr">
          <a:solidFill>
            <a:schemeClr val="accent2">
              <a:hueOff val="-1455363"/>
              <a:satOff val="-83928"/>
              <a:lumOff val="8628"/>
              <a:alphaOff val="0"/>
            </a:schemeClr>
          </a:solidFill>
          <a:prstDash val="solid"/>
          <a:miter lim="800000"/>
        </a:ln>
        <a:effectLst/>
      </dsp:spPr>
      <dsp:style>
        <a:lnRef idx="2">
          <a:scrgbClr r="0" g="0" b="0"/>
        </a:lnRef>
        <a:fillRef idx="1">
          <a:scrgbClr r="0" g="0" b="0"/>
        </a:fillRef>
        <a:effectRef idx="1">
          <a:scrgbClr r="0" g="0" b="0"/>
        </a:effectRef>
        <a:fontRef idx="minor">
          <a:schemeClr val="lt1"/>
        </a:fontRef>
      </dsp:style>
      <dsp:txBody>
        <a:bodyPr spcFirstLastPara="0" vert="horz" wrap="square" lIns="64449" tIns="104947" rIns="64449" bIns="104947" numCol="1" spcCol="1270" anchor="ctr" anchorCtr="0">
          <a:noAutofit/>
        </a:bodyPr>
        <a:lstStyle/>
        <a:p>
          <a:pPr marL="0" lvl="0" indent="0" algn="ctr" defTabSz="1022350">
            <a:lnSpc>
              <a:spcPct val="90000"/>
            </a:lnSpc>
            <a:spcBef>
              <a:spcPct val="0"/>
            </a:spcBef>
            <a:spcAft>
              <a:spcPct val="35000"/>
            </a:spcAft>
            <a:buNone/>
          </a:pPr>
          <a:r>
            <a:rPr lang="en-US" sz="2300" kern="1200"/>
            <a:t>Sign</a:t>
          </a:r>
        </a:p>
      </dsp:txBody>
      <dsp:txXfrm>
        <a:off x="0" y="4507245"/>
        <a:ext cx="1217930" cy="1062458"/>
      </dsp:txXfrm>
    </dsp:sp>
  </dsp:spTree>
</dsp:drawing>
</file>

<file path=ppt/diagrams/drawing1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C8A7F95-E808-B74A-BB07-695DB300B7CA}">
      <dsp:nvSpPr>
        <dsp:cNvPr id="0" name=""/>
        <dsp:cNvSpPr/>
      </dsp:nvSpPr>
      <dsp:spPr>
        <a:xfrm>
          <a:off x="0" y="887962"/>
          <a:ext cx="6089650" cy="596700"/>
        </a:xfrm>
        <a:prstGeom prst="round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l" defTabSz="666750">
            <a:lnSpc>
              <a:spcPct val="90000"/>
            </a:lnSpc>
            <a:spcBef>
              <a:spcPct val="0"/>
            </a:spcBef>
            <a:spcAft>
              <a:spcPct val="35000"/>
            </a:spcAft>
            <a:buNone/>
          </a:pPr>
          <a:r>
            <a:rPr lang="en-US" sz="1500" kern="1200"/>
            <a:t>You can say you adjusted whereabouts and the DCO did not download the latest version</a:t>
          </a:r>
        </a:p>
      </dsp:txBody>
      <dsp:txXfrm>
        <a:off x="29128" y="917090"/>
        <a:ext cx="6031394" cy="538444"/>
      </dsp:txXfrm>
    </dsp:sp>
    <dsp:sp modelId="{44E1742C-1939-1647-ADD2-36662B577A0F}">
      <dsp:nvSpPr>
        <dsp:cNvPr id="0" name=""/>
        <dsp:cNvSpPr/>
      </dsp:nvSpPr>
      <dsp:spPr>
        <a:xfrm>
          <a:off x="0" y="1527862"/>
          <a:ext cx="6089650" cy="596700"/>
        </a:xfrm>
        <a:prstGeom prst="roundRect">
          <a:avLst/>
        </a:prstGeom>
        <a:solidFill>
          <a:schemeClr val="accent2">
            <a:hueOff val="-291073"/>
            <a:satOff val="-16786"/>
            <a:lumOff val="1726"/>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l" defTabSz="666750">
            <a:lnSpc>
              <a:spcPct val="90000"/>
            </a:lnSpc>
            <a:spcBef>
              <a:spcPct val="0"/>
            </a:spcBef>
            <a:spcAft>
              <a:spcPct val="35000"/>
            </a:spcAft>
            <a:buNone/>
          </a:pPr>
          <a:r>
            <a:rPr lang="en-US" sz="1500" kern="1200"/>
            <a:t>This can be audited on ADAMS – all times are recorded in GMT in the audit trail</a:t>
          </a:r>
        </a:p>
      </dsp:txBody>
      <dsp:txXfrm>
        <a:off x="29128" y="1556990"/>
        <a:ext cx="6031394" cy="538444"/>
      </dsp:txXfrm>
    </dsp:sp>
    <dsp:sp modelId="{8CE4426B-2849-6944-9566-21BE14E0FDE1}">
      <dsp:nvSpPr>
        <dsp:cNvPr id="0" name=""/>
        <dsp:cNvSpPr/>
      </dsp:nvSpPr>
      <dsp:spPr>
        <a:xfrm>
          <a:off x="0" y="2167762"/>
          <a:ext cx="6089650" cy="596700"/>
        </a:xfrm>
        <a:prstGeom prst="roundRect">
          <a:avLst/>
        </a:prstGeom>
        <a:solidFill>
          <a:schemeClr val="accent2">
            <a:hueOff val="-582145"/>
            <a:satOff val="-33571"/>
            <a:lumOff val="3451"/>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l" defTabSz="666750">
            <a:lnSpc>
              <a:spcPct val="90000"/>
            </a:lnSpc>
            <a:spcBef>
              <a:spcPct val="0"/>
            </a:spcBef>
            <a:spcAft>
              <a:spcPct val="35000"/>
            </a:spcAft>
            <a:buNone/>
          </a:pPr>
          <a:r>
            <a:rPr lang="en-US" sz="1500" kern="1200"/>
            <a:t>You can ask for an administrative review – this checks all obligatory notification has been done </a:t>
          </a:r>
        </a:p>
      </dsp:txBody>
      <dsp:txXfrm>
        <a:off x="29128" y="2196890"/>
        <a:ext cx="6031394" cy="538444"/>
      </dsp:txXfrm>
    </dsp:sp>
    <dsp:sp modelId="{DFD2B3EC-9E5B-C34F-9C7A-CD63122A4DBC}">
      <dsp:nvSpPr>
        <dsp:cNvPr id="0" name=""/>
        <dsp:cNvSpPr/>
      </dsp:nvSpPr>
      <dsp:spPr>
        <a:xfrm>
          <a:off x="0" y="2807662"/>
          <a:ext cx="6089650" cy="596700"/>
        </a:xfrm>
        <a:prstGeom prst="roundRect">
          <a:avLst/>
        </a:prstGeom>
        <a:solidFill>
          <a:schemeClr val="accent2">
            <a:hueOff val="-873218"/>
            <a:satOff val="-50357"/>
            <a:lumOff val="5177"/>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l" defTabSz="666750">
            <a:lnSpc>
              <a:spcPct val="90000"/>
            </a:lnSpc>
            <a:spcBef>
              <a:spcPct val="0"/>
            </a:spcBef>
            <a:spcAft>
              <a:spcPct val="35000"/>
            </a:spcAft>
            <a:buNone/>
          </a:pPr>
          <a:r>
            <a:rPr lang="en-US" sz="1500" kern="1200"/>
            <a:t>If the DCO manages to locate you and test you even if in the same day this will still count as a missed test/filing failure</a:t>
          </a:r>
        </a:p>
      </dsp:txBody>
      <dsp:txXfrm>
        <a:off x="29128" y="2836790"/>
        <a:ext cx="6031394" cy="538444"/>
      </dsp:txXfrm>
    </dsp:sp>
    <dsp:sp modelId="{865291CA-0612-4249-8E14-6CC7A2408C6D}">
      <dsp:nvSpPr>
        <dsp:cNvPr id="0" name=""/>
        <dsp:cNvSpPr/>
      </dsp:nvSpPr>
      <dsp:spPr>
        <a:xfrm>
          <a:off x="0" y="3447562"/>
          <a:ext cx="6089650" cy="596700"/>
        </a:xfrm>
        <a:prstGeom prst="roundRect">
          <a:avLst/>
        </a:prstGeom>
        <a:solidFill>
          <a:schemeClr val="accent2">
            <a:hueOff val="-1164290"/>
            <a:satOff val="-67142"/>
            <a:lumOff val="6902"/>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l" defTabSz="666750">
            <a:lnSpc>
              <a:spcPct val="90000"/>
            </a:lnSpc>
            <a:spcBef>
              <a:spcPct val="0"/>
            </a:spcBef>
            <a:spcAft>
              <a:spcPct val="35000"/>
            </a:spcAft>
            <a:buNone/>
          </a:pPr>
          <a:r>
            <a:rPr lang="en-US" sz="1500" kern="1200"/>
            <a:t>You can be contacted for testing at any time and not only in the one hour testing slot</a:t>
          </a:r>
        </a:p>
      </dsp:txBody>
      <dsp:txXfrm>
        <a:off x="29128" y="3476690"/>
        <a:ext cx="6031394" cy="538444"/>
      </dsp:txXfrm>
    </dsp:sp>
    <dsp:sp modelId="{025AC01D-5ACD-F94B-B352-68EDB62804F5}">
      <dsp:nvSpPr>
        <dsp:cNvPr id="0" name=""/>
        <dsp:cNvSpPr/>
      </dsp:nvSpPr>
      <dsp:spPr>
        <a:xfrm>
          <a:off x="0" y="4087462"/>
          <a:ext cx="6089650" cy="596700"/>
        </a:xfrm>
        <a:prstGeom prst="roundRect">
          <a:avLst/>
        </a:prstGeom>
        <a:solidFill>
          <a:schemeClr val="accent2">
            <a:hueOff val="-1455363"/>
            <a:satOff val="-83928"/>
            <a:lumOff val="8628"/>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l" defTabSz="666750">
            <a:lnSpc>
              <a:spcPct val="90000"/>
            </a:lnSpc>
            <a:spcBef>
              <a:spcPct val="0"/>
            </a:spcBef>
            <a:spcAft>
              <a:spcPct val="35000"/>
            </a:spcAft>
            <a:buNone/>
          </a:pPr>
          <a:r>
            <a:rPr lang="en-US" sz="1500" kern="1200"/>
            <a:t>DCO will remain at your allocated place for testing until the 1 hour time slot expires. The DCO may try to contact you by phone but this is not obligatory</a:t>
          </a:r>
        </a:p>
      </dsp:txBody>
      <dsp:txXfrm>
        <a:off x="29128" y="4116590"/>
        <a:ext cx="6031394" cy="538444"/>
      </dsp:txXfrm>
    </dsp:sp>
  </dsp:spTree>
</dsp:drawing>
</file>

<file path=ppt/diagrams/drawing1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5BE68E0-DB24-7843-AC96-2F43F267C317}">
      <dsp:nvSpPr>
        <dsp:cNvPr id="0" name=""/>
        <dsp:cNvSpPr/>
      </dsp:nvSpPr>
      <dsp:spPr>
        <a:xfrm>
          <a:off x="392" y="1844813"/>
          <a:ext cx="2896151" cy="1882498"/>
        </a:xfrm>
        <a:prstGeom prst="roundRect">
          <a:avLst/>
        </a:prstGeom>
        <a:gradFill rotWithShape="0">
          <a:gsLst>
            <a:gs pos="0">
              <a:schemeClr val="accent5">
                <a:hueOff val="0"/>
                <a:satOff val="0"/>
                <a:lumOff val="0"/>
                <a:alphaOff val="0"/>
                <a:lumMod val="110000"/>
                <a:satMod val="105000"/>
                <a:tint val="67000"/>
              </a:schemeClr>
            </a:gs>
            <a:gs pos="50000">
              <a:schemeClr val="accent5">
                <a:hueOff val="0"/>
                <a:satOff val="0"/>
                <a:lumOff val="0"/>
                <a:alphaOff val="0"/>
                <a:lumMod val="105000"/>
                <a:satMod val="103000"/>
                <a:tint val="73000"/>
              </a:schemeClr>
            </a:gs>
            <a:gs pos="100000">
              <a:schemeClr val="accent5">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29540" tIns="129540" rIns="129540" bIns="129540" numCol="1" spcCol="1270" anchor="ctr" anchorCtr="0">
          <a:noAutofit/>
        </a:bodyPr>
        <a:lstStyle/>
        <a:p>
          <a:pPr marL="0" lvl="0" indent="0" algn="ctr" defTabSz="1511300">
            <a:lnSpc>
              <a:spcPct val="90000"/>
            </a:lnSpc>
            <a:spcBef>
              <a:spcPct val="0"/>
            </a:spcBef>
            <a:spcAft>
              <a:spcPct val="35000"/>
            </a:spcAft>
            <a:buNone/>
          </a:pPr>
          <a:r>
            <a:rPr lang="en-US" sz="3400" kern="1200"/>
            <a:t>What would you like to know</a:t>
          </a:r>
        </a:p>
      </dsp:txBody>
      <dsp:txXfrm>
        <a:off x="92288" y="1936709"/>
        <a:ext cx="2712359" cy="1698706"/>
      </dsp:txXfrm>
    </dsp:sp>
    <dsp:sp modelId="{C269DA67-1FC8-4447-86AB-1695979567A7}">
      <dsp:nvSpPr>
        <dsp:cNvPr id="0" name=""/>
        <dsp:cNvSpPr/>
      </dsp:nvSpPr>
      <dsp:spPr>
        <a:xfrm>
          <a:off x="1448468" y="1189705"/>
          <a:ext cx="3192713" cy="3192713"/>
        </a:xfrm>
        <a:custGeom>
          <a:avLst/>
          <a:gdLst/>
          <a:ahLst/>
          <a:cxnLst/>
          <a:rect l="0" t="0" r="0" b="0"/>
          <a:pathLst>
            <a:path>
              <a:moveTo>
                <a:pt x="322386" y="634403"/>
              </a:moveTo>
              <a:arcTo wR="1596356" hR="1596356" stAng="13023350" swAng="6353301"/>
            </a:path>
          </a:pathLst>
        </a:custGeom>
        <a:noFill/>
        <a:ln w="6350" cap="flat" cmpd="sng" algn="ctr">
          <a:solidFill>
            <a:schemeClr val="accent5">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 modelId="{04D99B50-D830-534D-8879-D9695BFF299D}">
      <dsp:nvSpPr>
        <dsp:cNvPr id="0" name=""/>
        <dsp:cNvSpPr/>
      </dsp:nvSpPr>
      <dsp:spPr>
        <a:xfrm>
          <a:off x="3193105" y="1844813"/>
          <a:ext cx="2896151" cy="1882498"/>
        </a:xfrm>
        <a:prstGeom prst="roundRect">
          <a:avLst/>
        </a:prstGeom>
        <a:gradFill rotWithShape="0">
          <a:gsLst>
            <a:gs pos="0">
              <a:schemeClr val="accent5">
                <a:hueOff val="-6758543"/>
                <a:satOff val="-17419"/>
                <a:lumOff val="-11765"/>
                <a:alphaOff val="0"/>
                <a:lumMod val="110000"/>
                <a:satMod val="105000"/>
                <a:tint val="67000"/>
              </a:schemeClr>
            </a:gs>
            <a:gs pos="50000">
              <a:schemeClr val="accent5">
                <a:hueOff val="-6758543"/>
                <a:satOff val="-17419"/>
                <a:lumOff val="-11765"/>
                <a:alphaOff val="0"/>
                <a:lumMod val="105000"/>
                <a:satMod val="103000"/>
                <a:tint val="73000"/>
              </a:schemeClr>
            </a:gs>
            <a:gs pos="100000">
              <a:schemeClr val="accent5">
                <a:hueOff val="-6758543"/>
                <a:satOff val="-17419"/>
                <a:lumOff val="-11765"/>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29540" tIns="129540" rIns="129540" bIns="129540" numCol="1" spcCol="1270" anchor="ctr" anchorCtr="0">
          <a:noAutofit/>
        </a:bodyPr>
        <a:lstStyle/>
        <a:p>
          <a:pPr marL="0" lvl="0" indent="0" algn="ctr" defTabSz="1511300">
            <a:lnSpc>
              <a:spcPct val="90000"/>
            </a:lnSpc>
            <a:spcBef>
              <a:spcPct val="0"/>
            </a:spcBef>
            <a:spcAft>
              <a:spcPct val="35000"/>
            </a:spcAft>
            <a:buNone/>
          </a:pPr>
          <a:r>
            <a:rPr lang="en-US" sz="3400" kern="1200"/>
            <a:t>Do you have comments</a:t>
          </a:r>
        </a:p>
      </dsp:txBody>
      <dsp:txXfrm>
        <a:off x="3285001" y="1936709"/>
        <a:ext cx="2712359" cy="1698706"/>
      </dsp:txXfrm>
    </dsp:sp>
    <dsp:sp modelId="{5D4A2207-D182-CB48-BBBE-13A5D409A211}">
      <dsp:nvSpPr>
        <dsp:cNvPr id="0" name=""/>
        <dsp:cNvSpPr/>
      </dsp:nvSpPr>
      <dsp:spPr>
        <a:xfrm>
          <a:off x="1448468" y="1189705"/>
          <a:ext cx="3192713" cy="3192713"/>
        </a:xfrm>
        <a:custGeom>
          <a:avLst/>
          <a:gdLst/>
          <a:ahLst/>
          <a:cxnLst/>
          <a:rect l="0" t="0" r="0" b="0"/>
          <a:pathLst>
            <a:path>
              <a:moveTo>
                <a:pt x="2870326" y="2558309"/>
              </a:moveTo>
              <a:arcTo wR="1596356" hR="1596356" stAng="2223350" swAng="6353301"/>
            </a:path>
          </a:pathLst>
        </a:custGeom>
        <a:noFill/>
        <a:ln w="6350" cap="flat" cmpd="sng" algn="ctr">
          <a:solidFill>
            <a:schemeClr val="accent5">
              <a:hueOff val="-6758543"/>
              <a:satOff val="-17419"/>
              <a:lumOff val="-11765"/>
              <a:alphaOff val="0"/>
            </a:schemeClr>
          </a:solidFill>
          <a:prstDash val="solid"/>
          <a:miter lim="800000"/>
        </a:ln>
        <a:effectLst/>
      </dsp:spPr>
      <dsp:style>
        <a:lnRef idx="1">
          <a:scrgbClr r="0" g="0" b="0"/>
        </a:lnRef>
        <a:fillRef idx="0">
          <a:scrgbClr r="0" g="0" b="0"/>
        </a:fillRef>
        <a:effectRef idx="0">
          <a:scrgbClr r="0" g="0" b="0"/>
        </a:effectRef>
        <a:fontRef idx="minor"/>
      </dsp:style>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58C1F94-F4CC-4F01-8484-1F7460A83E2E}">
      <dsp:nvSpPr>
        <dsp:cNvPr id="0" name=""/>
        <dsp:cNvSpPr/>
      </dsp:nvSpPr>
      <dsp:spPr>
        <a:xfrm>
          <a:off x="0" y="4597"/>
          <a:ext cx="6513603" cy="979371"/>
        </a:xfrm>
        <a:prstGeom prst="roundRect">
          <a:avLst>
            <a:gd name="adj" fmla="val 10000"/>
          </a:avLst>
        </a:prstGeom>
        <a:solidFill>
          <a:schemeClr val="accent2">
            <a:hueOff val="0"/>
            <a:satOff val="0"/>
            <a:lumOff val="0"/>
            <a:alphaOff val="0"/>
          </a:schemeClr>
        </a:solidFill>
        <a:ln>
          <a:noFill/>
        </a:ln>
        <a:effectLst/>
      </dsp:spPr>
      <dsp:style>
        <a:lnRef idx="0">
          <a:scrgbClr r="0" g="0" b="0"/>
        </a:lnRef>
        <a:fillRef idx="1">
          <a:scrgbClr r="0" g="0" b="0"/>
        </a:fillRef>
        <a:effectRef idx="2">
          <a:scrgbClr r="0" g="0" b="0"/>
        </a:effectRef>
        <a:fontRef idx="minor"/>
      </dsp:style>
    </dsp:sp>
    <dsp:sp modelId="{74C12ED8-7808-4BDD-AACD-88C2574727FD}">
      <dsp:nvSpPr>
        <dsp:cNvPr id="0" name=""/>
        <dsp:cNvSpPr/>
      </dsp:nvSpPr>
      <dsp:spPr>
        <a:xfrm>
          <a:off x="296259" y="224956"/>
          <a:ext cx="538654" cy="538654"/>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a:effectLst/>
      </dsp:spPr>
      <dsp:style>
        <a:lnRef idx="0">
          <a:scrgbClr r="0" g="0" b="0"/>
        </a:lnRef>
        <a:fillRef idx="3">
          <a:scrgbClr r="0" g="0" b="0"/>
        </a:fillRef>
        <a:effectRef idx="2">
          <a:scrgbClr r="0" g="0" b="0"/>
        </a:effectRef>
        <a:fontRef idx="minor">
          <a:schemeClr val="lt1"/>
        </a:fontRef>
      </dsp:style>
    </dsp:sp>
    <dsp:sp modelId="{D6F6428B-C7F0-4D5F-BEA8-9DAE25C4FB81}">
      <dsp:nvSpPr>
        <dsp:cNvPr id="0" name=""/>
        <dsp:cNvSpPr/>
      </dsp:nvSpPr>
      <dsp:spPr>
        <a:xfrm>
          <a:off x="1131174" y="4597"/>
          <a:ext cx="5382429" cy="97937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3650" tIns="103650" rIns="103650" bIns="103650" numCol="1" spcCol="1270" anchor="ctr" anchorCtr="0">
          <a:noAutofit/>
        </a:bodyPr>
        <a:lstStyle/>
        <a:p>
          <a:pPr marL="0" lvl="0" indent="0" algn="l" defTabSz="844550">
            <a:lnSpc>
              <a:spcPct val="90000"/>
            </a:lnSpc>
            <a:spcBef>
              <a:spcPct val="0"/>
            </a:spcBef>
            <a:spcAft>
              <a:spcPct val="35000"/>
            </a:spcAft>
            <a:buNone/>
          </a:pPr>
          <a:r>
            <a:rPr lang="en-US" sz="1900" kern="1200"/>
            <a:t>A group of athletes who are selected for out of competition testing (OTC)</a:t>
          </a:r>
        </a:p>
      </dsp:txBody>
      <dsp:txXfrm>
        <a:off x="1131174" y="4597"/>
        <a:ext cx="5382429" cy="979371"/>
      </dsp:txXfrm>
    </dsp:sp>
    <dsp:sp modelId="{BA6634CC-C0C4-4FC4-9DB5-4323C51C5CA9}">
      <dsp:nvSpPr>
        <dsp:cNvPr id="0" name=""/>
        <dsp:cNvSpPr/>
      </dsp:nvSpPr>
      <dsp:spPr>
        <a:xfrm>
          <a:off x="0" y="1228812"/>
          <a:ext cx="6513603" cy="979371"/>
        </a:xfrm>
        <a:prstGeom prst="roundRect">
          <a:avLst>
            <a:gd name="adj" fmla="val 10000"/>
          </a:avLst>
        </a:prstGeom>
        <a:solidFill>
          <a:schemeClr val="accent3">
            <a:hueOff val="0"/>
            <a:satOff val="0"/>
            <a:lumOff val="0"/>
            <a:alphaOff val="0"/>
          </a:schemeClr>
        </a:solidFill>
        <a:ln>
          <a:noFill/>
        </a:ln>
        <a:effectLst/>
      </dsp:spPr>
      <dsp:style>
        <a:lnRef idx="0">
          <a:scrgbClr r="0" g="0" b="0"/>
        </a:lnRef>
        <a:fillRef idx="1">
          <a:scrgbClr r="0" g="0" b="0"/>
        </a:fillRef>
        <a:effectRef idx="2">
          <a:scrgbClr r="0" g="0" b="0"/>
        </a:effectRef>
        <a:fontRef idx="minor"/>
      </dsp:style>
    </dsp:sp>
    <dsp:sp modelId="{451ADF9E-DCFE-4EB0-B7D1-D37BAF9C5A7E}">
      <dsp:nvSpPr>
        <dsp:cNvPr id="0" name=""/>
        <dsp:cNvSpPr/>
      </dsp:nvSpPr>
      <dsp:spPr>
        <a:xfrm>
          <a:off x="296259" y="1449171"/>
          <a:ext cx="538654" cy="538654"/>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a:effectLst/>
      </dsp:spPr>
      <dsp:style>
        <a:lnRef idx="0">
          <a:scrgbClr r="0" g="0" b="0"/>
        </a:lnRef>
        <a:fillRef idx="3">
          <a:scrgbClr r="0" g="0" b="0"/>
        </a:fillRef>
        <a:effectRef idx="2">
          <a:scrgbClr r="0" g="0" b="0"/>
        </a:effectRef>
        <a:fontRef idx="minor">
          <a:schemeClr val="lt1"/>
        </a:fontRef>
      </dsp:style>
    </dsp:sp>
    <dsp:sp modelId="{D4DA3883-2F24-4BC5-AF14-99C2EF94F0A1}">
      <dsp:nvSpPr>
        <dsp:cNvPr id="0" name=""/>
        <dsp:cNvSpPr/>
      </dsp:nvSpPr>
      <dsp:spPr>
        <a:xfrm>
          <a:off x="1131174" y="1228812"/>
          <a:ext cx="5382429" cy="97937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3650" tIns="103650" rIns="103650" bIns="103650" numCol="1" spcCol="1270" anchor="ctr" anchorCtr="0">
          <a:noAutofit/>
        </a:bodyPr>
        <a:lstStyle/>
        <a:p>
          <a:pPr marL="0" lvl="0" indent="0" algn="l" defTabSz="844550">
            <a:lnSpc>
              <a:spcPct val="90000"/>
            </a:lnSpc>
            <a:spcBef>
              <a:spcPct val="0"/>
            </a:spcBef>
            <a:spcAft>
              <a:spcPct val="35000"/>
            </a:spcAft>
            <a:buNone/>
          </a:pPr>
          <a:r>
            <a:rPr lang="en-US" sz="1900" kern="1200"/>
            <a:t>For an effective OCT program we have to know where you are</a:t>
          </a:r>
        </a:p>
      </dsp:txBody>
      <dsp:txXfrm>
        <a:off x="1131174" y="1228812"/>
        <a:ext cx="5382429" cy="979371"/>
      </dsp:txXfrm>
    </dsp:sp>
    <dsp:sp modelId="{0F0FFE16-3C22-4EEE-B6CE-5BDBA606BCB1}">
      <dsp:nvSpPr>
        <dsp:cNvPr id="0" name=""/>
        <dsp:cNvSpPr/>
      </dsp:nvSpPr>
      <dsp:spPr>
        <a:xfrm>
          <a:off x="0" y="2453027"/>
          <a:ext cx="6513603" cy="979371"/>
        </a:xfrm>
        <a:prstGeom prst="roundRect">
          <a:avLst>
            <a:gd name="adj" fmla="val 10000"/>
          </a:avLst>
        </a:prstGeom>
        <a:solidFill>
          <a:schemeClr val="accent4">
            <a:hueOff val="0"/>
            <a:satOff val="0"/>
            <a:lumOff val="0"/>
            <a:alphaOff val="0"/>
          </a:schemeClr>
        </a:solidFill>
        <a:ln>
          <a:noFill/>
        </a:ln>
        <a:effectLst/>
      </dsp:spPr>
      <dsp:style>
        <a:lnRef idx="0">
          <a:scrgbClr r="0" g="0" b="0"/>
        </a:lnRef>
        <a:fillRef idx="1">
          <a:scrgbClr r="0" g="0" b="0"/>
        </a:fillRef>
        <a:effectRef idx="2">
          <a:scrgbClr r="0" g="0" b="0"/>
        </a:effectRef>
        <a:fontRef idx="minor"/>
      </dsp:style>
    </dsp:sp>
    <dsp:sp modelId="{112A9ED8-424F-47DE-BD4D-ABAE9CE6A5BE}">
      <dsp:nvSpPr>
        <dsp:cNvPr id="0" name=""/>
        <dsp:cNvSpPr/>
      </dsp:nvSpPr>
      <dsp:spPr>
        <a:xfrm>
          <a:off x="296259" y="2673385"/>
          <a:ext cx="538654" cy="538654"/>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a:effectLst/>
      </dsp:spPr>
      <dsp:style>
        <a:lnRef idx="0">
          <a:scrgbClr r="0" g="0" b="0"/>
        </a:lnRef>
        <a:fillRef idx="3">
          <a:scrgbClr r="0" g="0" b="0"/>
        </a:fillRef>
        <a:effectRef idx="2">
          <a:scrgbClr r="0" g="0" b="0"/>
        </a:effectRef>
        <a:fontRef idx="minor">
          <a:schemeClr val="lt1"/>
        </a:fontRef>
      </dsp:style>
    </dsp:sp>
    <dsp:sp modelId="{9A5AE615-9DFC-4E63-A596-8A08BBBE7DB0}">
      <dsp:nvSpPr>
        <dsp:cNvPr id="0" name=""/>
        <dsp:cNvSpPr/>
      </dsp:nvSpPr>
      <dsp:spPr>
        <a:xfrm>
          <a:off x="1131174" y="2453027"/>
          <a:ext cx="5382429" cy="97937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3650" tIns="103650" rIns="103650" bIns="103650" numCol="1" spcCol="1270" anchor="ctr" anchorCtr="0">
          <a:noAutofit/>
        </a:bodyPr>
        <a:lstStyle/>
        <a:p>
          <a:pPr marL="0" lvl="0" indent="0" algn="l" defTabSz="844550">
            <a:lnSpc>
              <a:spcPct val="90000"/>
            </a:lnSpc>
            <a:spcBef>
              <a:spcPct val="0"/>
            </a:spcBef>
            <a:spcAft>
              <a:spcPct val="35000"/>
            </a:spcAft>
            <a:buNone/>
          </a:pPr>
          <a:r>
            <a:rPr lang="en-US" sz="1900" kern="1200"/>
            <a:t>This means you have to provide information to a computer database called ADAMS</a:t>
          </a:r>
        </a:p>
      </dsp:txBody>
      <dsp:txXfrm>
        <a:off x="1131174" y="2453027"/>
        <a:ext cx="5382429" cy="979371"/>
      </dsp:txXfrm>
    </dsp:sp>
    <dsp:sp modelId="{EB96C5B9-AD36-4111-B096-48C4D32D223D}">
      <dsp:nvSpPr>
        <dsp:cNvPr id="0" name=""/>
        <dsp:cNvSpPr/>
      </dsp:nvSpPr>
      <dsp:spPr>
        <a:xfrm>
          <a:off x="0" y="3677241"/>
          <a:ext cx="6513603" cy="979371"/>
        </a:xfrm>
        <a:prstGeom prst="roundRect">
          <a:avLst>
            <a:gd name="adj" fmla="val 10000"/>
          </a:avLst>
        </a:prstGeom>
        <a:solidFill>
          <a:schemeClr val="accent5">
            <a:hueOff val="0"/>
            <a:satOff val="0"/>
            <a:lumOff val="0"/>
            <a:alphaOff val="0"/>
          </a:schemeClr>
        </a:solidFill>
        <a:ln>
          <a:noFill/>
        </a:ln>
        <a:effectLst/>
      </dsp:spPr>
      <dsp:style>
        <a:lnRef idx="0">
          <a:scrgbClr r="0" g="0" b="0"/>
        </a:lnRef>
        <a:fillRef idx="1">
          <a:scrgbClr r="0" g="0" b="0"/>
        </a:fillRef>
        <a:effectRef idx="2">
          <a:scrgbClr r="0" g="0" b="0"/>
        </a:effectRef>
        <a:fontRef idx="minor"/>
      </dsp:style>
    </dsp:sp>
    <dsp:sp modelId="{C2174F96-6560-4359-9845-F7186B5AFD21}">
      <dsp:nvSpPr>
        <dsp:cNvPr id="0" name=""/>
        <dsp:cNvSpPr/>
      </dsp:nvSpPr>
      <dsp:spPr>
        <a:xfrm>
          <a:off x="296259" y="3897600"/>
          <a:ext cx="538654" cy="538654"/>
        </a:xfrm>
        <a:prstGeom prst="rect">
          <a:avLst/>
        </a:prstGeom>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a:noFill/>
        </a:ln>
        <a:effectLst/>
      </dsp:spPr>
      <dsp:style>
        <a:lnRef idx="0">
          <a:scrgbClr r="0" g="0" b="0"/>
        </a:lnRef>
        <a:fillRef idx="3">
          <a:scrgbClr r="0" g="0" b="0"/>
        </a:fillRef>
        <a:effectRef idx="2">
          <a:scrgbClr r="0" g="0" b="0"/>
        </a:effectRef>
        <a:fontRef idx="minor">
          <a:schemeClr val="lt1"/>
        </a:fontRef>
      </dsp:style>
    </dsp:sp>
    <dsp:sp modelId="{6773269B-5594-4C6E-BA86-E767FBAD89D6}">
      <dsp:nvSpPr>
        <dsp:cNvPr id="0" name=""/>
        <dsp:cNvSpPr/>
      </dsp:nvSpPr>
      <dsp:spPr>
        <a:xfrm>
          <a:off x="1131174" y="3677241"/>
          <a:ext cx="5382429" cy="97937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3650" tIns="103650" rIns="103650" bIns="103650" numCol="1" spcCol="1270" anchor="ctr" anchorCtr="0">
          <a:noAutofit/>
        </a:bodyPr>
        <a:lstStyle/>
        <a:p>
          <a:pPr marL="0" lvl="0" indent="0" algn="l" defTabSz="844550">
            <a:lnSpc>
              <a:spcPct val="90000"/>
            </a:lnSpc>
            <a:spcBef>
              <a:spcPct val="0"/>
            </a:spcBef>
            <a:spcAft>
              <a:spcPct val="35000"/>
            </a:spcAft>
            <a:buNone/>
          </a:pPr>
          <a:r>
            <a:rPr lang="en-US" sz="1900" kern="1200"/>
            <a:t>Information is provided for a 3 month period</a:t>
          </a:r>
        </a:p>
      </dsp:txBody>
      <dsp:txXfrm>
        <a:off x="1131174" y="3677241"/>
        <a:ext cx="5382429" cy="979371"/>
      </dsp:txXfrm>
    </dsp:sp>
    <dsp:sp modelId="{6B8C2197-2FCC-4FC2-B244-F70EADDD2544}">
      <dsp:nvSpPr>
        <dsp:cNvPr id="0" name=""/>
        <dsp:cNvSpPr/>
      </dsp:nvSpPr>
      <dsp:spPr>
        <a:xfrm>
          <a:off x="0" y="4901456"/>
          <a:ext cx="6513603" cy="979371"/>
        </a:xfrm>
        <a:prstGeom prst="roundRect">
          <a:avLst>
            <a:gd name="adj" fmla="val 10000"/>
          </a:avLst>
        </a:prstGeom>
        <a:solidFill>
          <a:schemeClr val="accent6">
            <a:hueOff val="0"/>
            <a:satOff val="0"/>
            <a:lumOff val="0"/>
            <a:alphaOff val="0"/>
          </a:schemeClr>
        </a:solidFill>
        <a:ln>
          <a:noFill/>
        </a:ln>
        <a:effectLst/>
      </dsp:spPr>
      <dsp:style>
        <a:lnRef idx="0">
          <a:scrgbClr r="0" g="0" b="0"/>
        </a:lnRef>
        <a:fillRef idx="1">
          <a:scrgbClr r="0" g="0" b="0"/>
        </a:fillRef>
        <a:effectRef idx="2">
          <a:scrgbClr r="0" g="0" b="0"/>
        </a:effectRef>
        <a:fontRef idx="minor"/>
      </dsp:style>
    </dsp:sp>
    <dsp:sp modelId="{FA38A02A-0393-4C65-B434-6F76ACC2AB5E}">
      <dsp:nvSpPr>
        <dsp:cNvPr id="0" name=""/>
        <dsp:cNvSpPr/>
      </dsp:nvSpPr>
      <dsp:spPr>
        <a:xfrm>
          <a:off x="296259" y="5121814"/>
          <a:ext cx="538654" cy="538654"/>
        </a:xfrm>
        <a:prstGeom prst="rect">
          <a:avLst/>
        </a:prstGeom>
        <a:blipFill>
          <a:blip xmlns:r="http://schemas.openxmlformats.org/officeDocument/2006/relationships"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a:blipFill>
        <a:ln>
          <a:noFill/>
        </a:ln>
        <a:effectLst/>
      </dsp:spPr>
      <dsp:style>
        <a:lnRef idx="0">
          <a:scrgbClr r="0" g="0" b="0"/>
        </a:lnRef>
        <a:fillRef idx="3">
          <a:scrgbClr r="0" g="0" b="0"/>
        </a:fillRef>
        <a:effectRef idx="2">
          <a:scrgbClr r="0" g="0" b="0"/>
        </a:effectRef>
        <a:fontRef idx="minor">
          <a:schemeClr val="lt1"/>
        </a:fontRef>
      </dsp:style>
    </dsp:sp>
    <dsp:sp modelId="{D01ECFA6-171C-4827-A581-7123C8BA14AE}">
      <dsp:nvSpPr>
        <dsp:cNvPr id="0" name=""/>
        <dsp:cNvSpPr/>
      </dsp:nvSpPr>
      <dsp:spPr>
        <a:xfrm>
          <a:off x="1131174" y="4901456"/>
          <a:ext cx="5382429" cy="97937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3650" tIns="103650" rIns="103650" bIns="103650" numCol="1" spcCol="1270" anchor="ctr" anchorCtr="0">
          <a:noAutofit/>
        </a:bodyPr>
        <a:lstStyle/>
        <a:p>
          <a:pPr marL="0" lvl="0" indent="0" algn="l" defTabSz="844550">
            <a:lnSpc>
              <a:spcPct val="90000"/>
            </a:lnSpc>
            <a:spcBef>
              <a:spcPct val="0"/>
            </a:spcBef>
            <a:spcAft>
              <a:spcPct val="35000"/>
            </a:spcAft>
            <a:buNone/>
          </a:pPr>
          <a:r>
            <a:rPr lang="en-US" sz="1900" kern="1200"/>
            <a:t>When your plans change during that 3 months you must update the information you have provided</a:t>
          </a:r>
        </a:p>
      </dsp:txBody>
      <dsp:txXfrm>
        <a:off x="1131174" y="4901456"/>
        <a:ext cx="5382429" cy="979371"/>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5067881-8792-174A-A486-87128A84BE1C}">
      <dsp:nvSpPr>
        <dsp:cNvPr id="0" name=""/>
        <dsp:cNvSpPr/>
      </dsp:nvSpPr>
      <dsp:spPr>
        <a:xfrm>
          <a:off x="0" y="19442"/>
          <a:ext cx="6089650" cy="1062871"/>
        </a:xfrm>
        <a:prstGeom prst="round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l" defTabSz="844550">
            <a:lnSpc>
              <a:spcPct val="90000"/>
            </a:lnSpc>
            <a:spcBef>
              <a:spcPct val="0"/>
            </a:spcBef>
            <a:spcAft>
              <a:spcPct val="35000"/>
            </a:spcAft>
            <a:buNone/>
          </a:pPr>
          <a:r>
            <a:rPr lang="en-US" sz="1900" kern="1200" dirty="0"/>
            <a:t>You will receive a letter from World Skate informing of your inclusion on the RTP</a:t>
          </a:r>
        </a:p>
      </dsp:txBody>
      <dsp:txXfrm>
        <a:off x="51885" y="71327"/>
        <a:ext cx="5985880" cy="959101"/>
      </dsp:txXfrm>
    </dsp:sp>
    <dsp:sp modelId="{610BD655-A467-AD4E-B7DA-D10DE0ACB9DF}">
      <dsp:nvSpPr>
        <dsp:cNvPr id="0" name=""/>
        <dsp:cNvSpPr/>
      </dsp:nvSpPr>
      <dsp:spPr>
        <a:xfrm>
          <a:off x="0" y="1137034"/>
          <a:ext cx="6089650" cy="1062871"/>
        </a:xfrm>
        <a:prstGeom prst="roundRect">
          <a:avLst/>
        </a:prstGeom>
        <a:solidFill>
          <a:schemeClr val="accent2">
            <a:hueOff val="-363841"/>
            <a:satOff val="-20982"/>
            <a:lumOff val="2157"/>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l" defTabSz="844550">
            <a:lnSpc>
              <a:spcPct val="90000"/>
            </a:lnSpc>
            <a:spcBef>
              <a:spcPct val="0"/>
            </a:spcBef>
            <a:spcAft>
              <a:spcPct val="35000"/>
            </a:spcAft>
            <a:buNone/>
          </a:pPr>
          <a:r>
            <a:rPr lang="en-US" sz="1900" kern="1200"/>
            <a:t>The letter will state the dates for submission of whereabouts with detailed instructions for what you have to do</a:t>
          </a:r>
        </a:p>
      </dsp:txBody>
      <dsp:txXfrm>
        <a:off x="51885" y="1188919"/>
        <a:ext cx="5985880" cy="959101"/>
      </dsp:txXfrm>
    </dsp:sp>
    <dsp:sp modelId="{C060D217-0702-9845-B7C9-51904DAAB8DA}">
      <dsp:nvSpPr>
        <dsp:cNvPr id="0" name=""/>
        <dsp:cNvSpPr/>
      </dsp:nvSpPr>
      <dsp:spPr>
        <a:xfrm>
          <a:off x="0" y="2254626"/>
          <a:ext cx="6089650" cy="1062871"/>
        </a:xfrm>
        <a:prstGeom prst="roundRect">
          <a:avLst/>
        </a:prstGeom>
        <a:solidFill>
          <a:schemeClr val="accent2">
            <a:hueOff val="-727682"/>
            <a:satOff val="-41964"/>
            <a:lumOff val="4314"/>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l" defTabSz="844550">
            <a:lnSpc>
              <a:spcPct val="90000"/>
            </a:lnSpc>
            <a:spcBef>
              <a:spcPct val="0"/>
            </a:spcBef>
            <a:spcAft>
              <a:spcPct val="35000"/>
            </a:spcAft>
            <a:buNone/>
          </a:pPr>
          <a:r>
            <a:rPr lang="en-US" sz="1900" kern="1200" dirty="0"/>
            <a:t>You will remain on the RTP until notified in writing by World Skate of your removal or you notify World Skate in writing that you have retired from competition</a:t>
          </a:r>
        </a:p>
      </dsp:txBody>
      <dsp:txXfrm>
        <a:off x="51885" y="2306511"/>
        <a:ext cx="5985880" cy="959101"/>
      </dsp:txXfrm>
    </dsp:sp>
    <dsp:sp modelId="{F45898D4-5E8F-2C4C-B5A9-A6135E5936FA}">
      <dsp:nvSpPr>
        <dsp:cNvPr id="0" name=""/>
        <dsp:cNvSpPr/>
      </dsp:nvSpPr>
      <dsp:spPr>
        <a:xfrm>
          <a:off x="0" y="3372218"/>
          <a:ext cx="6089650" cy="1062871"/>
        </a:xfrm>
        <a:prstGeom prst="roundRect">
          <a:avLst/>
        </a:prstGeom>
        <a:solidFill>
          <a:schemeClr val="accent2">
            <a:hueOff val="-1091522"/>
            <a:satOff val="-62946"/>
            <a:lumOff val="6471"/>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l" defTabSz="844550">
            <a:lnSpc>
              <a:spcPct val="90000"/>
            </a:lnSpc>
            <a:spcBef>
              <a:spcPct val="0"/>
            </a:spcBef>
            <a:spcAft>
              <a:spcPct val="35000"/>
            </a:spcAft>
            <a:buNone/>
          </a:pPr>
          <a:r>
            <a:rPr lang="en-US" sz="1900" kern="1200" dirty="0"/>
            <a:t>If you retire any hearings as result of positive test will continue including sanction</a:t>
          </a:r>
        </a:p>
      </dsp:txBody>
      <dsp:txXfrm>
        <a:off x="51885" y="3424103"/>
        <a:ext cx="5985880" cy="959101"/>
      </dsp:txXfrm>
    </dsp:sp>
    <dsp:sp modelId="{37243243-31F7-D642-BD62-0A83CA3A4CA7}">
      <dsp:nvSpPr>
        <dsp:cNvPr id="0" name=""/>
        <dsp:cNvSpPr/>
      </dsp:nvSpPr>
      <dsp:spPr>
        <a:xfrm>
          <a:off x="0" y="4489810"/>
          <a:ext cx="6089650" cy="1062871"/>
        </a:xfrm>
        <a:prstGeom prst="roundRect">
          <a:avLst/>
        </a:prstGeom>
        <a:solidFill>
          <a:schemeClr val="accent2">
            <a:hueOff val="-1455363"/>
            <a:satOff val="-83928"/>
            <a:lumOff val="8628"/>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l" defTabSz="844550">
            <a:lnSpc>
              <a:spcPct val="90000"/>
            </a:lnSpc>
            <a:spcBef>
              <a:spcPct val="0"/>
            </a:spcBef>
            <a:spcAft>
              <a:spcPct val="35000"/>
            </a:spcAft>
            <a:buNone/>
          </a:pPr>
          <a:r>
            <a:rPr lang="en-US" sz="1900" kern="1200"/>
            <a:t>Should you wish to return to competition there are requirements that must be fulfilled</a:t>
          </a:r>
        </a:p>
      </dsp:txBody>
      <dsp:txXfrm>
        <a:off x="51885" y="4541695"/>
        <a:ext cx="5985880" cy="959101"/>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FFBF32D-7487-6A45-ABBA-857D589A2ED1}">
      <dsp:nvSpPr>
        <dsp:cNvPr id="0" name=""/>
        <dsp:cNvSpPr/>
      </dsp:nvSpPr>
      <dsp:spPr>
        <a:xfrm>
          <a:off x="0" y="52717"/>
          <a:ext cx="6089650" cy="1054170"/>
        </a:xfrm>
        <a:prstGeom prst="round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l" defTabSz="755650">
            <a:lnSpc>
              <a:spcPct val="90000"/>
            </a:lnSpc>
            <a:spcBef>
              <a:spcPct val="0"/>
            </a:spcBef>
            <a:spcAft>
              <a:spcPct val="35000"/>
            </a:spcAft>
            <a:buNone/>
          </a:pPr>
          <a:r>
            <a:rPr lang="en-US" sz="1700" kern="1200" dirty="0"/>
            <a:t>ADAMS is a computer Anti-Doping Administrative Management System</a:t>
          </a:r>
        </a:p>
        <a:p>
          <a:pPr marL="0" lvl="0" indent="0" algn="l" defTabSz="755650">
            <a:lnSpc>
              <a:spcPct val="90000"/>
            </a:lnSpc>
            <a:spcBef>
              <a:spcPct val="0"/>
            </a:spcBef>
            <a:spcAft>
              <a:spcPct val="35000"/>
            </a:spcAft>
            <a:buNone/>
          </a:pPr>
          <a:r>
            <a:rPr lang="en-US" sz="1700" kern="1200" dirty="0"/>
            <a:t>Athlete Central is a mobile </a:t>
          </a:r>
          <a:r>
            <a:rPr lang="en-US" sz="1700" kern="1200"/>
            <a:t>app version of ADAMS</a:t>
          </a:r>
          <a:endParaRPr lang="en-US" sz="1700" kern="1200" dirty="0"/>
        </a:p>
      </dsp:txBody>
      <dsp:txXfrm>
        <a:off x="51460" y="104177"/>
        <a:ext cx="5986730" cy="951250"/>
      </dsp:txXfrm>
    </dsp:sp>
    <dsp:sp modelId="{36F20F61-D550-974E-B121-E7009FB2427E}">
      <dsp:nvSpPr>
        <dsp:cNvPr id="0" name=""/>
        <dsp:cNvSpPr/>
      </dsp:nvSpPr>
      <dsp:spPr>
        <a:xfrm>
          <a:off x="0" y="1155847"/>
          <a:ext cx="6089650" cy="1054170"/>
        </a:xfrm>
        <a:prstGeom prst="roundRect">
          <a:avLst/>
        </a:prstGeom>
        <a:solidFill>
          <a:schemeClr val="accent2">
            <a:hueOff val="-363841"/>
            <a:satOff val="-20982"/>
            <a:lumOff val="2157"/>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l" defTabSz="755650">
            <a:lnSpc>
              <a:spcPct val="90000"/>
            </a:lnSpc>
            <a:spcBef>
              <a:spcPct val="0"/>
            </a:spcBef>
            <a:spcAft>
              <a:spcPct val="35000"/>
            </a:spcAft>
            <a:buNone/>
          </a:pPr>
          <a:r>
            <a:rPr lang="en-US" sz="1700" kern="1200"/>
            <a:t>Secure servers are located in Lausanne and Montreal</a:t>
          </a:r>
        </a:p>
      </dsp:txBody>
      <dsp:txXfrm>
        <a:off x="51460" y="1207307"/>
        <a:ext cx="5986730" cy="951250"/>
      </dsp:txXfrm>
    </dsp:sp>
    <dsp:sp modelId="{B7F0CDB5-7396-024F-A558-CAE4DEF02BA7}">
      <dsp:nvSpPr>
        <dsp:cNvPr id="0" name=""/>
        <dsp:cNvSpPr/>
      </dsp:nvSpPr>
      <dsp:spPr>
        <a:xfrm>
          <a:off x="0" y="2258977"/>
          <a:ext cx="6089650" cy="1054170"/>
        </a:xfrm>
        <a:prstGeom prst="roundRect">
          <a:avLst/>
        </a:prstGeom>
        <a:solidFill>
          <a:schemeClr val="accent2">
            <a:hueOff val="-727682"/>
            <a:satOff val="-41964"/>
            <a:lumOff val="4314"/>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l" defTabSz="755650">
            <a:lnSpc>
              <a:spcPct val="90000"/>
            </a:lnSpc>
            <a:spcBef>
              <a:spcPct val="0"/>
            </a:spcBef>
            <a:spcAft>
              <a:spcPct val="35000"/>
            </a:spcAft>
            <a:buNone/>
          </a:pPr>
          <a:r>
            <a:rPr lang="en-US" sz="1700" kern="1200"/>
            <a:t>You will be issued with a user name and password</a:t>
          </a:r>
        </a:p>
      </dsp:txBody>
      <dsp:txXfrm>
        <a:off x="51460" y="2310437"/>
        <a:ext cx="5986730" cy="951250"/>
      </dsp:txXfrm>
    </dsp:sp>
    <dsp:sp modelId="{5FB3412F-FFE8-5544-9B03-F07833D71300}">
      <dsp:nvSpPr>
        <dsp:cNvPr id="0" name=""/>
        <dsp:cNvSpPr/>
      </dsp:nvSpPr>
      <dsp:spPr>
        <a:xfrm>
          <a:off x="0" y="3362107"/>
          <a:ext cx="6089650" cy="1054170"/>
        </a:xfrm>
        <a:prstGeom prst="roundRect">
          <a:avLst/>
        </a:prstGeom>
        <a:solidFill>
          <a:schemeClr val="accent2">
            <a:hueOff val="-1091522"/>
            <a:satOff val="-62946"/>
            <a:lumOff val="6471"/>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l" defTabSz="755650">
            <a:lnSpc>
              <a:spcPct val="90000"/>
            </a:lnSpc>
            <a:spcBef>
              <a:spcPct val="0"/>
            </a:spcBef>
            <a:spcAft>
              <a:spcPct val="35000"/>
            </a:spcAft>
            <a:buNone/>
          </a:pPr>
          <a:r>
            <a:rPr lang="en-US" sz="1700" kern="1200" dirty="0"/>
            <a:t>Whereabouts are submitted to ADAMS and can be viewed by WADA and Anti-Doping </a:t>
          </a:r>
          <a:r>
            <a:rPr lang="en-US" sz="1700" kern="1200" dirty="0" err="1"/>
            <a:t>organisations</a:t>
          </a:r>
          <a:r>
            <a:rPr lang="en-US" sz="1700" kern="1200" dirty="0"/>
            <a:t> with the appropriate permissions</a:t>
          </a:r>
        </a:p>
      </dsp:txBody>
      <dsp:txXfrm>
        <a:off x="51460" y="3413567"/>
        <a:ext cx="5986730" cy="951250"/>
      </dsp:txXfrm>
    </dsp:sp>
    <dsp:sp modelId="{9A4A4DAC-A52E-1D4B-931A-E93CDCAF4CA2}">
      <dsp:nvSpPr>
        <dsp:cNvPr id="0" name=""/>
        <dsp:cNvSpPr/>
      </dsp:nvSpPr>
      <dsp:spPr>
        <a:xfrm>
          <a:off x="0" y="4465237"/>
          <a:ext cx="6089650" cy="1054170"/>
        </a:xfrm>
        <a:prstGeom prst="roundRect">
          <a:avLst/>
        </a:prstGeom>
        <a:solidFill>
          <a:schemeClr val="accent2">
            <a:hueOff val="-1455363"/>
            <a:satOff val="-83928"/>
            <a:lumOff val="8628"/>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l" defTabSz="755650">
            <a:lnSpc>
              <a:spcPct val="90000"/>
            </a:lnSpc>
            <a:spcBef>
              <a:spcPct val="0"/>
            </a:spcBef>
            <a:spcAft>
              <a:spcPct val="35000"/>
            </a:spcAft>
            <a:buNone/>
          </a:pPr>
          <a:r>
            <a:rPr lang="en-US" sz="1700" kern="1200"/>
            <a:t>Permissions are issued on a need to know basis after confidentiality agreements have been signed</a:t>
          </a:r>
        </a:p>
      </dsp:txBody>
      <dsp:txXfrm>
        <a:off x="51460" y="4516697"/>
        <a:ext cx="5986730" cy="951250"/>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5C2B9DD-5DDD-B744-82A2-AECE46C07638}">
      <dsp:nvSpPr>
        <dsp:cNvPr id="0" name=""/>
        <dsp:cNvSpPr/>
      </dsp:nvSpPr>
      <dsp:spPr>
        <a:xfrm>
          <a:off x="903932" y="2902"/>
          <a:ext cx="4281785" cy="2569071"/>
        </a:xfrm>
        <a:prstGeom prst="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t" anchorCtr="0">
          <a:noAutofit/>
        </a:bodyPr>
        <a:lstStyle/>
        <a:p>
          <a:pPr marL="0" lvl="0" indent="0" algn="l" defTabSz="933450">
            <a:lnSpc>
              <a:spcPct val="90000"/>
            </a:lnSpc>
            <a:spcBef>
              <a:spcPct val="0"/>
            </a:spcBef>
            <a:spcAft>
              <a:spcPct val="35000"/>
            </a:spcAft>
            <a:buNone/>
          </a:pPr>
          <a:r>
            <a:rPr lang="en-US" sz="2100" kern="1200"/>
            <a:t>Whereabouts quarters are </a:t>
          </a:r>
        </a:p>
        <a:p>
          <a:pPr marL="171450" lvl="1" indent="-171450" algn="l" defTabSz="711200">
            <a:lnSpc>
              <a:spcPct val="90000"/>
            </a:lnSpc>
            <a:spcBef>
              <a:spcPct val="0"/>
            </a:spcBef>
            <a:spcAft>
              <a:spcPct val="15000"/>
            </a:spcAft>
            <a:buChar char="•"/>
          </a:pPr>
          <a:r>
            <a:rPr lang="en-US" sz="1600" kern="1200"/>
            <a:t>Q1 1</a:t>
          </a:r>
          <a:r>
            <a:rPr lang="en-US" sz="1600" kern="1200" baseline="30000"/>
            <a:t>st</a:t>
          </a:r>
          <a:r>
            <a:rPr lang="en-US" sz="1600" kern="1200"/>
            <a:t> January to 31</a:t>
          </a:r>
          <a:r>
            <a:rPr lang="en-US" sz="1600" kern="1200" baseline="30000"/>
            <a:t>st</a:t>
          </a:r>
          <a:r>
            <a:rPr lang="en-US" sz="1600" kern="1200"/>
            <a:t> March submit by 15</a:t>
          </a:r>
          <a:r>
            <a:rPr lang="en-US" sz="1600" kern="1200" baseline="30000"/>
            <a:t>th</a:t>
          </a:r>
          <a:r>
            <a:rPr lang="en-US" sz="1600" kern="1200"/>
            <a:t> December</a:t>
          </a:r>
        </a:p>
        <a:p>
          <a:pPr marL="171450" lvl="1" indent="-171450" algn="l" defTabSz="711200">
            <a:lnSpc>
              <a:spcPct val="90000"/>
            </a:lnSpc>
            <a:spcBef>
              <a:spcPct val="0"/>
            </a:spcBef>
            <a:spcAft>
              <a:spcPct val="15000"/>
            </a:spcAft>
            <a:buChar char="•"/>
          </a:pPr>
          <a:r>
            <a:rPr lang="en-US" sz="1600" kern="1200"/>
            <a:t>Q2 1</a:t>
          </a:r>
          <a:r>
            <a:rPr lang="en-US" sz="1600" kern="1200" baseline="30000"/>
            <a:t>st</a:t>
          </a:r>
          <a:r>
            <a:rPr lang="en-US" sz="1600" kern="1200"/>
            <a:t> April to 30th June submit by 15</a:t>
          </a:r>
          <a:r>
            <a:rPr lang="en-US" sz="1600" kern="1200" baseline="30000"/>
            <a:t>th</a:t>
          </a:r>
          <a:r>
            <a:rPr lang="en-US" sz="1600" kern="1200"/>
            <a:t> March</a:t>
          </a:r>
        </a:p>
        <a:p>
          <a:pPr marL="171450" lvl="1" indent="-171450" algn="l" defTabSz="711200">
            <a:lnSpc>
              <a:spcPct val="90000"/>
            </a:lnSpc>
            <a:spcBef>
              <a:spcPct val="0"/>
            </a:spcBef>
            <a:spcAft>
              <a:spcPct val="15000"/>
            </a:spcAft>
            <a:buChar char="•"/>
          </a:pPr>
          <a:r>
            <a:rPr lang="en-US" sz="1600" kern="1200"/>
            <a:t>Q3 1</a:t>
          </a:r>
          <a:r>
            <a:rPr lang="en-US" sz="1600" kern="1200" baseline="30000"/>
            <a:t>st</a:t>
          </a:r>
          <a:r>
            <a:rPr lang="en-US" sz="1600" kern="1200"/>
            <a:t> July to 30th September submit by 15th June</a:t>
          </a:r>
        </a:p>
        <a:p>
          <a:pPr marL="171450" lvl="1" indent="-171450" algn="l" defTabSz="711200">
            <a:lnSpc>
              <a:spcPct val="90000"/>
            </a:lnSpc>
            <a:spcBef>
              <a:spcPct val="0"/>
            </a:spcBef>
            <a:spcAft>
              <a:spcPct val="15000"/>
            </a:spcAft>
            <a:buChar char="•"/>
          </a:pPr>
          <a:r>
            <a:rPr lang="en-US" sz="1600" kern="1200"/>
            <a:t>Q4 1</a:t>
          </a:r>
          <a:r>
            <a:rPr lang="en-US" sz="1600" kern="1200" baseline="30000"/>
            <a:t>st</a:t>
          </a:r>
          <a:r>
            <a:rPr lang="en-US" sz="1600" kern="1200"/>
            <a:t> October to 31</a:t>
          </a:r>
          <a:r>
            <a:rPr lang="en-US" sz="1600" kern="1200" baseline="30000"/>
            <a:t>st</a:t>
          </a:r>
          <a:r>
            <a:rPr lang="en-US" sz="1600" kern="1200"/>
            <a:t> December submit by 15</a:t>
          </a:r>
          <a:r>
            <a:rPr lang="en-US" sz="1600" kern="1200" baseline="30000"/>
            <a:t>th</a:t>
          </a:r>
          <a:r>
            <a:rPr lang="en-US" sz="1600" kern="1200"/>
            <a:t> September</a:t>
          </a:r>
        </a:p>
      </dsp:txBody>
      <dsp:txXfrm>
        <a:off x="903932" y="2902"/>
        <a:ext cx="4281785" cy="2569071"/>
      </dsp:txXfrm>
    </dsp:sp>
    <dsp:sp modelId="{DEB0CF8C-2B43-804B-9FEA-107ED3BA6E0A}">
      <dsp:nvSpPr>
        <dsp:cNvPr id="0" name=""/>
        <dsp:cNvSpPr/>
      </dsp:nvSpPr>
      <dsp:spPr>
        <a:xfrm>
          <a:off x="903932" y="3000151"/>
          <a:ext cx="4281785" cy="2569071"/>
        </a:xfrm>
        <a:prstGeom prst="rect">
          <a:avLst/>
        </a:prstGeom>
        <a:solidFill>
          <a:schemeClr val="accent2">
            <a:hueOff val="-1455363"/>
            <a:satOff val="-83928"/>
            <a:lumOff val="8628"/>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ctr" defTabSz="933450">
            <a:lnSpc>
              <a:spcPct val="90000"/>
            </a:lnSpc>
            <a:spcBef>
              <a:spcPct val="0"/>
            </a:spcBef>
            <a:spcAft>
              <a:spcPct val="35000"/>
            </a:spcAft>
            <a:buNone/>
          </a:pPr>
          <a:r>
            <a:rPr lang="en-US" sz="2100" kern="1200" dirty="0"/>
            <a:t>Provide best information when you submit at the beginning of the quarter and update as soon as you are aware of any changes. All updates are recorded on ADAMS and can be audited</a:t>
          </a:r>
        </a:p>
      </dsp:txBody>
      <dsp:txXfrm>
        <a:off x="903932" y="3000151"/>
        <a:ext cx="4281785" cy="2569071"/>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0449980-BDA2-4557-B886-B15C9AD337EF}">
      <dsp:nvSpPr>
        <dsp:cNvPr id="0" name=""/>
        <dsp:cNvSpPr/>
      </dsp:nvSpPr>
      <dsp:spPr>
        <a:xfrm>
          <a:off x="0" y="502"/>
          <a:ext cx="6513603" cy="692284"/>
        </a:xfrm>
        <a:prstGeom prst="roundRect">
          <a:avLst>
            <a:gd name="adj" fmla="val 10000"/>
          </a:avLst>
        </a:prstGeom>
        <a:solidFill>
          <a:schemeClr val="accent2">
            <a:hueOff val="0"/>
            <a:satOff val="0"/>
            <a:lumOff val="0"/>
            <a:alphaOff val="0"/>
          </a:schemeClr>
        </a:solidFill>
        <a:ln>
          <a:noFill/>
        </a:ln>
        <a:effectLst/>
      </dsp:spPr>
      <dsp:style>
        <a:lnRef idx="0">
          <a:scrgbClr r="0" g="0" b="0"/>
        </a:lnRef>
        <a:fillRef idx="1">
          <a:scrgbClr r="0" g="0" b="0"/>
        </a:fillRef>
        <a:effectRef idx="2">
          <a:scrgbClr r="0" g="0" b="0"/>
        </a:effectRef>
        <a:fontRef idx="minor"/>
      </dsp:style>
    </dsp:sp>
    <dsp:sp modelId="{0919A759-2E23-482D-BAEA-B580612B8BF4}">
      <dsp:nvSpPr>
        <dsp:cNvPr id="0" name=""/>
        <dsp:cNvSpPr/>
      </dsp:nvSpPr>
      <dsp:spPr>
        <a:xfrm>
          <a:off x="209416" y="156266"/>
          <a:ext cx="380756" cy="380756"/>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a:effectLst/>
      </dsp:spPr>
      <dsp:style>
        <a:lnRef idx="0">
          <a:scrgbClr r="0" g="0" b="0"/>
        </a:lnRef>
        <a:fillRef idx="3">
          <a:scrgbClr r="0" g="0" b="0"/>
        </a:fillRef>
        <a:effectRef idx="2">
          <a:scrgbClr r="0" g="0" b="0"/>
        </a:effectRef>
        <a:fontRef idx="minor">
          <a:schemeClr val="lt1"/>
        </a:fontRef>
      </dsp:style>
    </dsp:sp>
    <dsp:sp modelId="{E4B93331-B5B7-4DC9-B8F6-0FEE40C7016B}">
      <dsp:nvSpPr>
        <dsp:cNvPr id="0" name=""/>
        <dsp:cNvSpPr/>
      </dsp:nvSpPr>
      <dsp:spPr>
        <a:xfrm>
          <a:off x="799588" y="502"/>
          <a:ext cx="5714015" cy="69228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3267" tIns="73267" rIns="73267" bIns="73267" numCol="1" spcCol="1270" anchor="ctr" anchorCtr="0">
          <a:noAutofit/>
        </a:bodyPr>
        <a:lstStyle/>
        <a:p>
          <a:pPr marL="0" lvl="0" indent="0" algn="l" defTabSz="711200">
            <a:lnSpc>
              <a:spcPct val="90000"/>
            </a:lnSpc>
            <a:spcBef>
              <a:spcPct val="0"/>
            </a:spcBef>
            <a:spcAft>
              <a:spcPct val="35000"/>
            </a:spcAft>
            <a:buNone/>
          </a:pPr>
          <a:r>
            <a:rPr lang="en-US" sz="1600" kern="1200"/>
            <a:t>Home address and mailing address, email address phone number</a:t>
          </a:r>
        </a:p>
      </dsp:txBody>
      <dsp:txXfrm>
        <a:off x="799588" y="502"/>
        <a:ext cx="5714015" cy="692284"/>
      </dsp:txXfrm>
    </dsp:sp>
    <dsp:sp modelId="{921FB4A6-5FBA-4853-A810-68B3042AEF9D}">
      <dsp:nvSpPr>
        <dsp:cNvPr id="0" name=""/>
        <dsp:cNvSpPr/>
      </dsp:nvSpPr>
      <dsp:spPr>
        <a:xfrm>
          <a:off x="0" y="865858"/>
          <a:ext cx="6513603" cy="692284"/>
        </a:xfrm>
        <a:prstGeom prst="roundRect">
          <a:avLst>
            <a:gd name="adj" fmla="val 10000"/>
          </a:avLst>
        </a:prstGeom>
        <a:solidFill>
          <a:schemeClr val="accent3">
            <a:hueOff val="0"/>
            <a:satOff val="0"/>
            <a:lumOff val="0"/>
            <a:alphaOff val="0"/>
          </a:schemeClr>
        </a:solidFill>
        <a:ln>
          <a:noFill/>
        </a:ln>
        <a:effectLst/>
      </dsp:spPr>
      <dsp:style>
        <a:lnRef idx="0">
          <a:scrgbClr r="0" g="0" b="0"/>
        </a:lnRef>
        <a:fillRef idx="1">
          <a:scrgbClr r="0" g="0" b="0"/>
        </a:fillRef>
        <a:effectRef idx="2">
          <a:scrgbClr r="0" g="0" b="0"/>
        </a:effectRef>
        <a:fontRef idx="minor"/>
      </dsp:style>
    </dsp:sp>
    <dsp:sp modelId="{35DA6DC0-7E36-4FA4-9916-388181BD606B}">
      <dsp:nvSpPr>
        <dsp:cNvPr id="0" name=""/>
        <dsp:cNvSpPr/>
      </dsp:nvSpPr>
      <dsp:spPr>
        <a:xfrm>
          <a:off x="209416" y="1021622"/>
          <a:ext cx="380756" cy="380756"/>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a:effectLst/>
      </dsp:spPr>
      <dsp:style>
        <a:lnRef idx="0">
          <a:scrgbClr r="0" g="0" b="0"/>
        </a:lnRef>
        <a:fillRef idx="3">
          <a:scrgbClr r="0" g="0" b="0"/>
        </a:fillRef>
        <a:effectRef idx="2">
          <a:scrgbClr r="0" g="0" b="0"/>
        </a:effectRef>
        <a:fontRef idx="minor">
          <a:schemeClr val="lt1"/>
        </a:fontRef>
      </dsp:style>
    </dsp:sp>
    <dsp:sp modelId="{046997AC-6780-4443-99DD-7F7A2B6F6BA7}">
      <dsp:nvSpPr>
        <dsp:cNvPr id="0" name=""/>
        <dsp:cNvSpPr/>
      </dsp:nvSpPr>
      <dsp:spPr>
        <a:xfrm>
          <a:off x="799588" y="865858"/>
          <a:ext cx="5714015" cy="69228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3267" tIns="73267" rIns="73267" bIns="73267" numCol="1" spcCol="1270" anchor="ctr" anchorCtr="0">
          <a:noAutofit/>
        </a:bodyPr>
        <a:lstStyle/>
        <a:p>
          <a:pPr marL="0" lvl="0" indent="0" algn="l" defTabSz="711200">
            <a:lnSpc>
              <a:spcPct val="90000"/>
            </a:lnSpc>
            <a:spcBef>
              <a:spcPct val="0"/>
            </a:spcBef>
            <a:spcAft>
              <a:spcPct val="35000"/>
            </a:spcAft>
            <a:buNone/>
          </a:pPr>
          <a:r>
            <a:rPr lang="en-US" sz="1600" kern="1200"/>
            <a:t>Where you will sleep each night</a:t>
          </a:r>
        </a:p>
      </dsp:txBody>
      <dsp:txXfrm>
        <a:off x="799588" y="865858"/>
        <a:ext cx="5714015" cy="692284"/>
      </dsp:txXfrm>
    </dsp:sp>
    <dsp:sp modelId="{73C3DAC1-AD83-41CA-B406-10822F4BEBF0}">
      <dsp:nvSpPr>
        <dsp:cNvPr id="0" name=""/>
        <dsp:cNvSpPr/>
      </dsp:nvSpPr>
      <dsp:spPr>
        <a:xfrm>
          <a:off x="0" y="1731214"/>
          <a:ext cx="6513603" cy="692284"/>
        </a:xfrm>
        <a:prstGeom prst="roundRect">
          <a:avLst>
            <a:gd name="adj" fmla="val 10000"/>
          </a:avLst>
        </a:prstGeom>
        <a:solidFill>
          <a:schemeClr val="accent4">
            <a:hueOff val="0"/>
            <a:satOff val="0"/>
            <a:lumOff val="0"/>
            <a:alphaOff val="0"/>
          </a:schemeClr>
        </a:solidFill>
        <a:ln>
          <a:noFill/>
        </a:ln>
        <a:effectLst/>
      </dsp:spPr>
      <dsp:style>
        <a:lnRef idx="0">
          <a:scrgbClr r="0" g="0" b="0"/>
        </a:lnRef>
        <a:fillRef idx="1">
          <a:scrgbClr r="0" g="0" b="0"/>
        </a:fillRef>
        <a:effectRef idx="2">
          <a:scrgbClr r="0" g="0" b="0"/>
        </a:effectRef>
        <a:fontRef idx="minor"/>
      </dsp:style>
    </dsp:sp>
    <dsp:sp modelId="{B2682CE4-4D22-4042-BE6C-F48143EC8ACF}">
      <dsp:nvSpPr>
        <dsp:cNvPr id="0" name=""/>
        <dsp:cNvSpPr/>
      </dsp:nvSpPr>
      <dsp:spPr>
        <a:xfrm>
          <a:off x="209416" y="1886978"/>
          <a:ext cx="380756" cy="380756"/>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a:effectLst/>
      </dsp:spPr>
      <dsp:style>
        <a:lnRef idx="0">
          <a:scrgbClr r="0" g="0" b="0"/>
        </a:lnRef>
        <a:fillRef idx="3">
          <a:scrgbClr r="0" g="0" b="0"/>
        </a:fillRef>
        <a:effectRef idx="2">
          <a:scrgbClr r="0" g="0" b="0"/>
        </a:effectRef>
        <a:fontRef idx="minor">
          <a:schemeClr val="lt1"/>
        </a:fontRef>
      </dsp:style>
    </dsp:sp>
    <dsp:sp modelId="{E49DF178-4D6D-431B-8506-1EF56F18953A}">
      <dsp:nvSpPr>
        <dsp:cNvPr id="0" name=""/>
        <dsp:cNvSpPr/>
      </dsp:nvSpPr>
      <dsp:spPr>
        <a:xfrm>
          <a:off x="799588" y="1731214"/>
          <a:ext cx="5714015" cy="69228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3267" tIns="73267" rIns="73267" bIns="73267" numCol="1" spcCol="1270" anchor="ctr" anchorCtr="0">
          <a:noAutofit/>
        </a:bodyPr>
        <a:lstStyle/>
        <a:p>
          <a:pPr marL="0" lvl="0" indent="0" algn="l" defTabSz="711200">
            <a:lnSpc>
              <a:spcPct val="90000"/>
            </a:lnSpc>
            <a:spcBef>
              <a:spcPct val="0"/>
            </a:spcBef>
            <a:spcAft>
              <a:spcPct val="35000"/>
            </a:spcAft>
            <a:buNone/>
          </a:pPr>
          <a:r>
            <a:rPr lang="en-US" sz="1600" kern="1200" dirty="0"/>
            <a:t>One hour per day between 5.00 am and 11.00 pm when you can be contacted for testing</a:t>
          </a:r>
          <a:r>
            <a:rPr lang="en-US" sz="1600" kern="1200"/>
            <a:t>. </a:t>
          </a:r>
        </a:p>
      </dsp:txBody>
      <dsp:txXfrm>
        <a:off x="799588" y="1731214"/>
        <a:ext cx="5714015" cy="692284"/>
      </dsp:txXfrm>
    </dsp:sp>
    <dsp:sp modelId="{D725B96C-2B13-4D32-948E-441A6911101C}">
      <dsp:nvSpPr>
        <dsp:cNvPr id="0" name=""/>
        <dsp:cNvSpPr/>
      </dsp:nvSpPr>
      <dsp:spPr>
        <a:xfrm>
          <a:off x="0" y="2596570"/>
          <a:ext cx="6513603" cy="692284"/>
        </a:xfrm>
        <a:prstGeom prst="roundRect">
          <a:avLst>
            <a:gd name="adj" fmla="val 10000"/>
          </a:avLst>
        </a:prstGeom>
        <a:solidFill>
          <a:schemeClr val="accent5">
            <a:hueOff val="0"/>
            <a:satOff val="0"/>
            <a:lumOff val="0"/>
            <a:alphaOff val="0"/>
          </a:schemeClr>
        </a:solidFill>
        <a:ln>
          <a:noFill/>
        </a:ln>
        <a:effectLst/>
      </dsp:spPr>
      <dsp:style>
        <a:lnRef idx="0">
          <a:scrgbClr r="0" g="0" b="0"/>
        </a:lnRef>
        <a:fillRef idx="1">
          <a:scrgbClr r="0" g="0" b="0"/>
        </a:fillRef>
        <a:effectRef idx="2">
          <a:scrgbClr r="0" g="0" b="0"/>
        </a:effectRef>
        <a:fontRef idx="minor"/>
      </dsp:style>
    </dsp:sp>
    <dsp:sp modelId="{AB338EA1-3812-41F5-B1E8-F24FBF7C3CB9}">
      <dsp:nvSpPr>
        <dsp:cNvPr id="0" name=""/>
        <dsp:cNvSpPr/>
      </dsp:nvSpPr>
      <dsp:spPr>
        <a:xfrm>
          <a:off x="209416" y="2752334"/>
          <a:ext cx="380756" cy="380756"/>
        </a:xfrm>
        <a:prstGeom prst="rect">
          <a:avLst/>
        </a:prstGeom>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a:noFill/>
        </a:ln>
        <a:effectLst/>
      </dsp:spPr>
      <dsp:style>
        <a:lnRef idx="0">
          <a:scrgbClr r="0" g="0" b="0"/>
        </a:lnRef>
        <a:fillRef idx="3">
          <a:scrgbClr r="0" g="0" b="0"/>
        </a:fillRef>
        <a:effectRef idx="2">
          <a:scrgbClr r="0" g="0" b="0"/>
        </a:effectRef>
        <a:fontRef idx="minor">
          <a:schemeClr val="lt1"/>
        </a:fontRef>
      </dsp:style>
    </dsp:sp>
    <dsp:sp modelId="{06E899D3-91B5-4E0B-9F76-036D7A3F9003}">
      <dsp:nvSpPr>
        <dsp:cNvPr id="0" name=""/>
        <dsp:cNvSpPr/>
      </dsp:nvSpPr>
      <dsp:spPr>
        <a:xfrm>
          <a:off x="799588" y="2596570"/>
          <a:ext cx="5714015" cy="69228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3267" tIns="73267" rIns="73267" bIns="73267" numCol="1" spcCol="1270" anchor="ctr" anchorCtr="0">
          <a:noAutofit/>
        </a:bodyPr>
        <a:lstStyle/>
        <a:p>
          <a:pPr marL="0" lvl="0" indent="0" algn="l" defTabSz="711200">
            <a:lnSpc>
              <a:spcPct val="90000"/>
            </a:lnSpc>
            <a:spcBef>
              <a:spcPct val="0"/>
            </a:spcBef>
            <a:spcAft>
              <a:spcPct val="35000"/>
            </a:spcAft>
            <a:buNone/>
          </a:pPr>
          <a:r>
            <a:rPr lang="en-US" sz="1600" kern="1200" dirty="0"/>
            <a:t>Training competition venue and times</a:t>
          </a:r>
        </a:p>
      </dsp:txBody>
      <dsp:txXfrm>
        <a:off x="799588" y="2596570"/>
        <a:ext cx="5714015" cy="692284"/>
      </dsp:txXfrm>
    </dsp:sp>
    <dsp:sp modelId="{CF87C15A-F688-4C90-97C1-A824584390D4}">
      <dsp:nvSpPr>
        <dsp:cNvPr id="0" name=""/>
        <dsp:cNvSpPr/>
      </dsp:nvSpPr>
      <dsp:spPr>
        <a:xfrm>
          <a:off x="0" y="3461926"/>
          <a:ext cx="6513603" cy="692284"/>
        </a:xfrm>
        <a:prstGeom prst="roundRect">
          <a:avLst>
            <a:gd name="adj" fmla="val 10000"/>
          </a:avLst>
        </a:prstGeom>
        <a:solidFill>
          <a:schemeClr val="accent6">
            <a:hueOff val="0"/>
            <a:satOff val="0"/>
            <a:lumOff val="0"/>
            <a:alphaOff val="0"/>
          </a:schemeClr>
        </a:solidFill>
        <a:ln>
          <a:noFill/>
        </a:ln>
        <a:effectLst/>
      </dsp:spPr>
      <dsp:style>
        <a:lnRef idx="0">
          <a:scrgbClr r="0" g="0" b="0"/>
        </a:lnRef>
        <a:fillRef idx="1">
          <a:scrgbClr r="0" g="0" b="0"/>
        </a:fillRef>
        <a:effectRef idx="2">
          <a:scrgbClr r="0" g="0" b="0"/>
        </a:effectRef>
        <a:fontRef idx="minor"/>
      </dsp:style>
    </dsp:sp>
    <dsp:sp modelId="{38FCE695-C1CD-4C38-9C71-601C6B7F4EFA}">
      <dsp:nvSpPr>
        <dsp:cNvPr id="0" name=""/>
        <dsp:cNvSpPr/>
      </dsp:nvSpPr>
      <dsp:spPr>
        <a:xfrm>
          <a:off x="209416" y="3617690"/>
          <a:ext cx="380756" cy="380756"/>
        </a:xfrm>
        <a:prstGeom prst="rect">
          <a:avLst/>
        </a:prstGeom>
        <a:blipFill>
          <a:blip xmlns:r="http://schemas.openxmlformats.org/officeDocument/2006/relationships"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a:blipFill>
        <a:ln>
          <a:noFill/>
        </a:ln>
        <a:effectLst/>
      </dsp:spPr>
      <dsp:style>
        <a:lnRef idx="0">
          <a:scrgbClr r="0" g="0" b="0"/>
        </a:lnRef>
        <a:fillRef idx="3">
          <a:scrgbClr r="0" g="0" b="0"/>
        </a:fillRef>
        <a:effectRef idx="2">
          <a:scrgbClr r="0" g="0" b="0"/>
        </a:effectRef>
        <a:fontRef idx="minor">
          <a:schemeClr val="lt1"/>
        </a:fontRef>
      </dsp:style>
    </dsp:sp>
    <dsp:sp modelId="{F79562A0-4EC3-4ED7-8D15-CBD6C09627F8}">
      <dsp:nvSpPr>
        <dsp:cNvPr id="0" name=""/>
        <dsp:cNvSpPr/>
      </dsp:nvSpPr>
      <dsp:spPr>
        <a:xfrm>
          <a:off x="799588" y="3461926"/>
          <a:ext cx="5714015" cy="69228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3267" tIns="73267" rIns="73267" bIns="73267" numCol="1" spcCol="1270" anchor="ctr" anchorCtr="0">
          <a:noAutofit/>
        </a:bodyPr>
        <a:lstStyle/>
        <a:p>
          <a:pPr marL="0" lvl="0" indent="0" algn="l" defTabSz="711200">
            <a:lnSpc>
              <a:spcPct val="90000"/>
            </a:lnSpc>
            <a:spcBef>
              <a:spcPct val="0"/>
            </a:spcBef>
            <a:spcAft>
              <a:spcPct val="35000"/>
            </a:spcAft>
            <a:buNone/>
          </a:pPr>
          <a:r>
            <a:rPr lang="en-US" sz="1600" kern="1200"/>
            <a:t>Regular activities work, school etc</a:t>
          </a:r>
        </a:p>
      </dsp:txBody>
      <dsp:txXfrm>
        <a:off x="799588" y="3461926"/>
        <a:ext cx="5714015" cy="692284"/>
      </dsp:txXfrm>
    </dsp:sp>
    <dsp:sp modelId="{01639513-D746-48CF-AEE2-C947BD272D6E}">
      <dsp:nvSpPr>
        <dsp:cNvPr id="0" name=""/>
        <dsp:cNvSpPr/>
      </dsp:nvSpPr>
      <dsp:spPr>
        <a:xfrm>
          <a:off x="0" y="4327282"/>
          <a:ext cx="6513603" cy="692284"/>
        </a:xfrm>
        <a:prstGeom prst="roundRect">
          <a:avLst>
            <a:gd name="adj" fmla="val 10000"/>
          </a:avLst>
        </a:prstGeom>
        <a:solidFill>
          <a:schemeClr val="accent2">
            <a:hueOff val="0"/>
            <a:satOff val="0"/>
            <a:lumOff val="0"/>
            <a:alphaOff val="0"/>
          </a:schemeClr>
        </a:solidFill>
        <a:ln>
          <a:noFill/>
        </a:ln>
        <a:effectLst/>
      </dsp:spPr>
      <dsp:style>
        <a:lnRef idx="0">
          <a:scrgbClr r="0" g="0" b="0"/>
        </a:lnRef>
        <a:fillRef idx="1">
          <a:scrgbClr r="0" g="0" b="0"/>
        </a:fillRef>
        <a:effectRef idx="2">
          <a:scrgbClr r="0" g="0" b="0"/>
        </a:effectRef>
        <a:fontRef idx="minor"/>
      </dsp:style>
    </dsp:sp>
    <dsp:sp modelId="{9748DF9F-FEE6-413C-81AB-1BA0D0CDBFEE}">
      <dsp:nvSpPr>
        <dsp:cNvPr id="0" name=""/>
        <dsp:cNvSpPr/>
      </dsp:nvSpPr>
      <dsp:spPr>
        <a:xfrm>
          <a:off x="209416" y="4483046"/>
          <a:ext cx="380756" cy="380756"/>
        </a:xfrm>
        <a:prstGeom prst="rect">
          <a:avLst/>
        </a:prstGeom>
        <a:blipFill>
          <a:blip xmlns:r="http://schemas.openxmlformats.org/officeDocument/2006/relationships"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a:blipFill>
        <a:ln>
          <a:noFill/>
        </a:ln>
        <a:effectLst/>
      </dsp:spPr>
      <dsp:style>
        <a:lnRef idx="0">
          <a:scrgbClr r="0" g="0" b="0"/>
        </a:lnRef>
        <a:fillRef idx="3">
          <a:scrgbClr r="0" g="0" b="0"/>
        </a:fillRef>
        <a:effectRef idx="2">
          <a:scrgbClr r="0" g="0" b="0"/>
        </a:effectRef>
        <a:fontRef idx="minor">
          <a:schemeClr val="lt1"/>
        </a:fontRef>
      </dsp:style>
    </dsp:sp>
    <dsp:sp modelId="{EFB7063B-EECE-463C-8906-0E0919549700}">
      <dsp:nvSpPr>
        <dsp:cNvPr id="0" name=""/>
        <dsp:cNvSpPr/>
      </dsp:nvSpPr>
      <dsp:spPr>
        <a:xfrm>
          <a:off x="799588" y="4327282"/>
          <a:ext cx="5714015" cy="69228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3267" tIns="73267" rIns="73267" bIns="73267" numCol="1" spcCol="1270" anchor="ctr" anchorCtr="0">
          <a:noAutofit/>
        </a:bodyPr>
        <a:lstStyle/>
        <a:p>
          <a:pPr marL="0" lvl="0" indent="0" algn="l" defTabSz="711200">
            <a:lnSpc>
              <a:spcPct val="90000"/>
            </a:lnSpc>
            <a:spcBef>
              <a:spcPct val="0"/>
            </a:spcBef>
            <a:spcAft>
              <a:spcPct val="35000"/>
            </a:spcAft>
            <a:buNone/>
          </a:pPr>
          <a:r>
            <a:rPr lang="en-US" sz="1600" kern="1200"/>
            <a:t>Travel arrangements </a:t>
          </a:r>
        </a:p>
      </dsp:txBody>
      <dsp:txXfrm>
        <a:off x="799588" y="4327282"/>
        <a:ext cx="5714015" cy="692284"/>
      </dsp:txXfrm>
    </dsp:sp>
    <dsp:sp modelId="{685ABB9F-B634-48E3-B81E-3E5F7CD5DFEC}">
      <dsp:nvSpPr>
        <dsp:cNvPr id="0" name=""/>
        <dsp:cNvSpPr/>
      </dsp:nvSpPr>
      <dsp:spPr>
        <a:xfrm>
          <a:off x="0" y="5192638"/>
          <a:ext cx="6513603" cy="692284"/>
        </a:xfrm>
        <a:prstGeom prst="roundRect">
          <a:avLst>
            <a:gd name="adj" fmla="val 10000"/>
          </a:avLst>
        </a:prstGeom>
        <a:solidFill>
          <a:schemeClr val="accent3">
            <a:hueOff val="0"/>
            <a:satOff val="0"/>
            <a:lumOff val="0"/>
            <a:alphaOff val="0"/>
          </a:schemeClr>
        </a:solidFill>
        <a:ln>
          <a:noFill/>
        </a:ln>
        <a:effectLst/>
      </dsp:spPr>
      <dsp:style>
        <a:lnRef idx="0">
          <a:scrgbClr r="0" g="0" b="0"/>
        </a:lnRef>
        <a:fillRef idx="1">
          <a:scrgbClr r="0" g="0" b="0"/>
        </a:fillRef>
        <a:effectRef idx="2">
          <a:scrgbClr r="0" g="0" b="0"/>
        </a:effectRef>
        <a:fontRef idx="minor"/>
      </dsp:style>
    </dsp:sp>
    <dsp:sp modelId="{B8F9054A-0108-45B5-B177-E5638777B4DB}">
      <dsp:nvSpPr>
        <dsp:cNvPr id="0" name=""/>
        <dsp:cNvSpPr/>
      </dsp:nvSpPr>
      <dsp:spPr>
        <a:xfrm>
          <a:off x="209416" y="5348402"/>
          <a:ext cx="380756" cy="380756"/>
        </a:xfrm>
        <a:prstGeom prst="rect">
          <a:avLst/>
        </a:prstGeom>
        <a:blipFill>
          <a:blip xmlns:r="http://schemas.openxmlformats.org/officeDocument/2006/relationships" r:embed="rId13">
            <a:extLst>
              <a:ext uri="{28A0092B-C50C-407E-A947-70E740481C1C}">
                <a14:useLocalDpi xmlns:a14="http://schemas.microsoft.com/office/drawing/2010/main" val="0"/>
              </a:ext>
              <a:ext uri="{96DAC541-7B7A-43D3-8B79-37D633B846F1}">
                <asvg:svgBlip xmlns:asvg="http://schemas.microsoft.com/office/drawing/2016/SVG/main" r:embed="rId14"/>
              </a:ext>
            </a:extLst>
          </a:blip>
          <a:stretch>
            <a:fillRect/>
          </a:stretch>
        </a:blipFill>
        <a:ln>
          <a:noFill/>
        </a:ln>
        <a:effectLst/>
      </dsp:spPr>
      <dsp:style>
        <a:lnRef idx="0">
          <a:scrgbClr r="0" g="0" b="0"/>
        </a:lnRef>
        <a:fillRef idx="3">
          <a:scrgbClr r="0" g="0" b="0"/>
        </a:fillRef>
        <a:effectRef idx="2">
          <a:scrgbClr r="0" g="0" b="0"/>
        </a:effectRef>
        <a:fontRef idx="minor">
          <a:schemeClr val="lt1"/>
        </a:fontRef>
      </dsp:style>
    </dsp:sp>
    <dsp:sp modelId="{AD2240F6-C98C-46FA-B21B-24099F55B6B6}">
      <dsp:nvSpPr>
        <dsp:cNvPr id="0" name=""/>
        <dsp:cNvSpPr/>
      </dsp:nvSpPr>
      <dsp:spPr>
        <a:xfrm>
          <a:off x="799588" y="5192638"/>
          <a:ext cx="5714015" cy="69228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3267" tIns="73267" rIns="73267" bIns="73267" numCol="1" spcCol="1270" anchor="ctr" anchorCtr="0">
          <a:noAutofit/>
        </a:bodyPr>
        <a:lstStyle/>
        <a:p>
          <a:pPr marL="0" lvl="0" indent="0" algn="l" defTabSz="711200">
            <a:lnSpc>
              <a:spcPct val="90000"/>
            </a:lnSpc>
            <a:spcBef>
              <a:spcPct val="0"/>
            </a:spcBef>
            <a:spcAft>
              <a:spcPct val="35000"/>
            </a:spcAft>
            <a:buNone/>
          </a:pPr>
          <a:r>
            <a:rPr lang="en-US" sz="1600" kern="1200" dirty="0"/>
            <a:t>You can be tested at any time any where including out of the one hour time slot </a:t>
          </a:r>
        </a:p>
      </dsp:txBody>
      <dsp:txXfrm>
        <a:off x="799588" y="5192638"/>
        <a:ext cx="5714015" cy="692284"/>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9E14354-B9DD-9C42-B810-11B8897706F7}">
      <dsp:nvSpPr>
        <dsp:cNvPr id="0" name=""/>
        <dsp:cNvSpPr/>
      </dsp:nvSpPr>
      <dsp:spPr>
        <a:xfrm>
          <a:off x="878063" y="226"/>
          <a:ext cx="2063582" cy="1238149"/>
        </a:xfrm>
        <a:prstGeom prst="rect">
          <a:avLst/>
        </a:prstGeom>
        <a:gradFill rotWithShape="0">
          <a:gsLst>
            <a:gs pos="0">
              <a:schemeClr val="accent2">
                <a:hueOff val="0"/>
                <a:satOff val="0"/>
                <a:lumOff val="0"/>
                <a:alphaOff val="0"/>
                <a:satMod val="103000"/>
                <a:lumMod val="102000"/>
                <a:tint val="94000"/>
              </a:schemeClr>
            </a:gs>
            <a:gs pos="50000">
              <a:schemeClr val="accent2">
                <a:hueOff val="0"/>
                <a:satOff val="0"/>
                <a:lumOff val="0"/>
                <a:alphaOff val="0"/>
                <a:satMod val="110000"/>
                <a:lumMod val="100000"/>
                <a:shade val="100000"/>
              </a:schemeClr>
            </a:gs>
            <a:gs pos="100000">
              <a:schemeClr val="accent2">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US" sz="1600" kern="1200"/>
            <a:t>Whereabouts need to be specific so a DCO can find you</a:t>
          </a:r>
        </a:p>
      </dsp:txBody>
      <dsp:txXfrm>
        <a:off x="878063" y="226"/>
        <a:ext cx="2063582" cy="1238149"/>
      </dsp:txXfrm>
    </dsp:sp>
    <dsp:sp modelId="{6BE6A89B-7BD0-3E4D-A2DD-E7C0E5F761FA}">
      <dsp:nvSpPr>
        <dsp:cNvPr id="0" name=""/>
        <dsp:cNvSpPr/>
      </dsp:nvSpPr>
      <dsp:spPr>
        <a:xfrm>
          <a:off x="3148004" y="226"/>
          <a:ext cx="2063582" cy="1238149"/>
        </a:xfrm>
        <a:prstGeom prst="rect">
          <a:avLst/>
        </a:prstGeom>
        <a:gradFill rotWithShape="0">
          <a:gsLst>
            <a:gs pos="0">
              <a:schemeClr val="accent2">
                <a:hueOff val="-242561"/>
                <a:satOff val="-13988"/>
                <a:lumOff val="1438"/>
                <a:alphaOff val="0"/>
                <a:satMod val="103000"/>
                <a:lumMod val="102000"/>
                <a:tint val="94000"/>
              </a:schemeClr>
            </a:gs>
            <a:gs pos="50000">
              <a:schemeClr val="accent2">
                <a:hueOff val="-242561"/>
                <a:satOff val="-13988"/>
                <a:lumOff val="1438"/>
                <a:alphaOff val="0"/>
                <a:satMod val="110000"/>
                <a:lumMod val="100000"/>
                <a:shade val="100000"/>
              </a:schemeClr>
            </a:gs>
            <a:gs pos="100000">
              <a:schemeClr val="accent2">
                <a:hueOff val="-242561"/>
                <a:satOff val="-13988"/>
                <a:lumOff val="1438"/>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US" sz="1600" kern="1200"/>
            <a:t>Running in the woods is not adequate</a:t>
          </a:r>
        </a:p>
      </dsp:txBody>
      <dsp:txXfrm>
        <a:off x="3148004" y="226"/>
        <a:ext cx="2063582" cy="1238149"/>
      </dsp:txXfrm>
    </dsp:sp>
    <dsp:sp modelId="{3690412F-C107-C243-9CC4-D339CEB3CED6}">
      <dsp:nvSpPr>
        <dsp:cNvPr id="0" name=""/>
        <dsp:cNvSpPr/>
      </dsp:nvSpPr>
      <dsp:spPr>
        <a:xfrm>
          <a:off x="878063" y="1444733"/>
          <a:ext cx="2063582" cy="1238149"/>
        </a:xfrm>
        <a:prstGeom prst="rect">
          <a:avLst/>
        </a:prstGeom>
        <a:gradFill rotWithShape="0">
          <a:gsLst>
            <a:gs pos="0">
              <a:schemeClr val="accent2">
                <a:hueOff val="-485121"/>
                <a:satOff val="-27976"/>
                <a:lumOff val="2876"/>
                <a:alphaOff val="0"/>
                <a:satMod val="103000"/>
                <a:lumMod val="102000"/>
                <a:tint val="94000"/>
              </a:schemeClr>
            </a:gs>
            <a:gs pos="50000">
              <a:schemeClr val="accent2">
                <a:hueOff val="-485121"/>
                <a:satOff val="-27976"/>
                <a:lumOff val="2876"/>
                <a:alphaOff val="0"/>
                <a:satMod val="110000"/>
                <a:lumMod val="100000"/>
                <a:shade val="100000"/>
              </a:schemeClr>
            </a:gs>
            <a:gs pos="100000">
              <a:schemeClr val="accent2">
                <a:hueOff val="-485121"/>
                <a:satOff val="-27976"/>
                <a:lumOff val="2876"/>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US" sz="1600" kern="1200"/>
            <a:t>Residences in large blocks of units need to provide the unit number</a:t>
          </a:r>
        </a:p>
      </dsp:txBody>
      <dsp:txXfrm>
        <a:off x="878063" y="1444733"/>
        <a:ext cx="2063582" cy="1238149"/>
      </dsp:txXfrm>
    </dsp:sp>
    <dsp:sp modelId="{F98C8EC9-8CF3-E543-8814-ECE4DD3DC379}">
      <dsp:nvSpPr>
        <dsp:cNvPr id="0" name=""/>
        <dsp:cNvSpPr/>
      </dsp:nvSpPr>
      <dsp:spPr>
        <a:xfrm>
          <a:off x="3148004" y="1444733"/>
          <a:ext cx="2063582" cy="1238149"/>
        </a:xfrm>
        <a:prstGeom prst="rect">
          <a:avLst/>
        </a:prstGeom>
        <a:gradFill rotWithShape="0">
          <a:gsLst>
            <a:gs pos="0">
              <a:schemeClr val="accent2">
                <a:hueOff val="-727682"/>
                <a:satOff val="-41964"/>
                <a:lumOff val="4314"/>
                <a:alphaOff val="0"/>
                <a:satMod val="103000"/>
                <a:lumMod val="102000"/>
                <a:tint val="94000"/>
              </a:schemeClr>
            </a:gs>
            <a:gs pos="50000">
              <a:schemeClr val="accent2">
                <a:hueOff val="-727682"/>
                <a:satOff val="-41964"/>
                <a:lumOff val="4314"/>
                <a:alphaOff val="0"/>
                <a:satMod val="110000"/>
                <a:lumMod val="100000"/>
                <a:shade val="100000"/>
              </a:schemeClr>
            </a:gs>
            <a:gs pos="100000">
              <a:schemeClr val="accent2">
                <a:hueOff val="-727682"/>
                <a:satOff val="-41964"/>
                <a:lumOff val="4314"/>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US" sz="1600" kern="1200" dirty="0"/>
            <a:t>Good idea to provide 1 hour testing slot when you know you can be found e.g. first thing in the morning</a:t>
          </a:r>
        </a:p>
      </dsp:txBody>
      <dsp:txXfrm>
        <a:off x="3148004" y="1444733"/>
        <a:ext cx="2063582" cy="1238149"/>
      </dsp:txXfrm>
    </dsp:sp>
    <dsp:sp modelId="{E196C17D-808A-9346-95BA-3E6A9929DA16}">
      <dsp:nvSpPr>
        <dsp:cNvPr id="0" name=""/>
        <dsp:cNvSpPr/>
      </dsp:nvSpPr>
      <dsp:spPr>
        <a:xfrm>
          <a:off x="878063" y="2889241"/>
          <a:ext cx="2063582" cy="1238149"/>
        </a:xfrm>
        <a:prstGeom prst="rect">
          <a:avLst/>
        </a:prstGeom>
        <a:gradFill rotWithShape="0">
          <a:gsLst>
            <a:gs pos="0">
              <a:schemeClr val="accent2">
                <a:hueOff val="-970242"/>
                <a:satOff val="-55952"/>
                <a:lumOff val="5752"/>
                <a:alphaOff val="0"/>
                <a:satMod val="103000"/>
                <a:lumMod val="102000"/>
                <a:tint val="94000"/>
              </a:schemeClr>
            </a:gs>
            <a:gs pos="50000">
              <a:schemeClr val="accent2">
                <a:hueOff val="-970242"/>
                <a:satOff val="-55952"/>
                <a:lumOff val="5752"/>
                <a:alphaOff val="0"/>
                <a:satMod val="110000"/>
                <a:lumMod val="100000"/>
                <a:shade val="100000"/>
              </a:schemeClr>
            </a:gs>
            <a:gs pos="100000">
              <a:schemeClr val="accent2">
                <a:hueOff val="-970242"/>
                <a:satOff val="-55952"/>
                <a:lumOff val="5752"/>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US" sz="1600" kern="1200" dirty="0"/>
            <a:t>Instructions for accessing security need to be provided for DCO access</a:t>
          </a:r>
        </a:p>
      </dsp:txBody>
      <dsp:txXfrm>
        <a:off x="878063" y="2889241"/>
        <a:ext cx="2063582" cy="1238149"/>
      </dsp:txXfrm>
    </dsp:sp>
    <dsp:sp modelId="{A9B8C63A-E687-4B4A-8344-12192A94E2E8}">
      <dsp:nvSpPr>
        <dsp:cNvPr id="0" name=""/>
        <dsp:cNvSpPr/>
      </dsp:nvSpPr>
      <dsp:spPr>
        <a:xfrm>
          <a:off x="3148004" y="2889241"/>
          <a:ext cx="2063582" cy="1238149"/>
        </a:xfrm>
        <a:prstGeom prst="rect">
          <a:avLst/>
        </a:prstGeom>
        <a:gradFill rotWithShape="0">
          <a:gsLst>
            <a:gs pos="0">
              <a:schemeClr val="accent2">
                <a:hueOff val="-1212803"/>
                <a:satOff val="-69940"/>
                <a:lumOff val="7190"/>
                <a:alphaOff val="0"/>
                <a:satMod val="103000"/>
                <a:lumMod val="102000"/>
                <a:tint val="94000"/>
              </a:schemeClr>
            </a:gs>
            <a:gs pos="50000">
              <a:schemeClr val="accent2">
                <a:hueOff val="-1212803"/>
                <a:satOff val="-69940"/>
                <a:lumOff val="7190"/>
                <a:alphaOff val="0"/>
                <a:satMod val="110000"/>
                <a:lumMod val="100000"/>
                <a:shade val="100000"/>
              </a:schemeClr>
            </a:gs>
            <a:gs pos="100000">
              <a:schemeClr val="accent2">
                <a:hueOff val="-1212803"/>
                <a:satOff val="-69940"/>
                <a:lumOff val="719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US" sz="1600" kern="1200"/>
            <a:t>Just think could my best friend find me with these instructions</a:t>
          </a:r>
        </a:p>
      </dsp:txBody>
      <dsp:txXfrm>
        <a:off x="3148004" y="2889241"/>
        <a:ext cx="2063582" cy="1238149"/>
      </dsp:txXfrm>
    </dsp:sp>
    <dsp:sp modelId="{700A99F6-ADAD-FD46-AE6A-96760720B703}">
      <dsp:nvSpPr>
        <dsp:cNvPr id="0" name=""/>
        <dsp:cNvSpPr/>
      </dsp:nvSpPr>
      <dsp:spPr>
        <a:xfrm>
          <a:off x="2013033" y="4333749"/>
          <a:ext cx="2063582" cy="1238149"/>
        </a:xfrm>
        <a:prstGeom prst="rect">
          <a:avLst/>
        </a:prstGeom>
        <a:gradFill rotWithShape="0">
          <a:gsLst>
            <a:gs pos="0">
              <a:schemeClr val="accent2">
                <a:hueOff val="-1455363"/>
                <a:satOff val="-83928"/>
                <a:lumOff val="8628"/>
                <a:alphaOff val="0"/>
                <a:satMod val="103000"/>
                <a:lumMod val="102000"/>
                <a:tint val="94000"/>
              </a:schemeClr>
            </a:gs>
            <a:gs pos="50000">
              <a:schemeClr val="accent2">
                <a:hueOff val="-1455363"/>
                <a:satOff val="-83928"/>
                <a:lumOff val="8628"/>
                <a:alphaOff val="0"/>
                <a:satMod val="110000"/>
                <a:lumMod val="100000"/>
                <a:shade val="100000"/>
              </a:schemeClr>
            </a:gs>
            <a:gs pos="100000">
              <a:schemeClr val="accent2">
                <a:hueOff val="-1455363"/>
                <a:satOff val="-83928"/>
                <a:lumOff val="8628"/>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US" sz="1600" kern="1200"/>
            <a:t>No, well you need to provide more specific details</a:t>
          </a:r>
        </a:p>
      </dsp:txBody>
      <dsp:txXfrm>
        <a:off x="2013033" y="4333749"/>
        <a:ext cx="2063582" cy="1238149"/>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3330124-7B6A-E948-8512-58AFD7E8EC87}">
      <dsp:nvSpPr>
        <dsp:cNvPr id="0" name=""/>
        <dsp:cNvSpPr/>
      </dsp:nvSpPr>
      <dsp:spPr>
        <a:xfrm>
          <a:off x="0" y="90793"/>
          <a:ext cx="6513603" cy="1352520"/>
        </a:xfrm>
        <a:prstGeom prst="round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9540" tIns="129540" rIns="129540" bIns="129540" numCol="1" spcCol="1270" anchor="ctr" anchorCtr="0">
          <a:noAutofit/>
        </a:bodyPr>
        <a:lstStyle/>
        <a:p>
          <a:pPr marL="0" lvl="0" indent="0" algn="l" defTabSz="1511300">
            <a:lnSpc>
              <a:spcPct val="90000"/>
            </a:lnSpc>
            <a:spcBef>
              <a:spcPct val="0"/>
            </a:spcBef>
            <a:spcAft>
              <a:spcPct val="35000"/>
            </a:spcAft>
            <a:buNone/>
          </a:pPr>
          <a:r>
            <a:rPr lang="en-US" sz="3400" kern="1200"/>
            <a:t>World Skate has to organize DCOs to test you so planning is required</a:t>
          </a:r>
        </a:p>
      </dsp:txBody>
      <dsp:txXfrm>
        <a:off x="66025" y="156818"/>
        <a:ext cx="6381553" cy="1220470"/>
      </dsp:txXfrm>
    </dsp:sp>
    <dsp:sp modelId="{609A3990-2F6A-C645-894C-3540121F5600}">
      <dsp:nvSpPr>
        <dsp:cNvPr id="0" name=""/>
        <dsp:cNvSpPr/>
      </dsp:nvSpPr>
      <dsp:spPr>
        <a:xfrm>
          <a:off x="0" y="1541233"/>
          <a:ext cx="6513603" cy="1352520"/>
        </a:xfrm>
        <a:prstGeom prst="roundRect">
          <a:avLst/>
        </a:prstGeom>
        <a:solidFill>
          <a:schemeClr val="accent2">
            <a:hueOff val="-485121"/>
            <a:satOff val="-27976"/>
            <a:lumOff val="2876"/>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9540" tIns="129540" rIns="129540" bIns="129540" numCol="1" spcCol="1270" anchor="ctr" anchorCtr="0">
          <a:noAutofit/>
        </a:bodyPr>
        <a:lstStyle/>
        <a:p>
          <a:pPr marL="0" lvl="0" indent="0" algn="l" defTabSz="1511300">
            <a:lnSpc>
              <a:spcPct val="90000"/>
            </a:lnSpc>
            <a:spcBef>
              <a:spcPct val="0"/>
            </a:spcBef>
            <a:spcAft>
              <a:spcPct val="35000"/>
            </a:spcAft>
            <a:buNone/>
          </a:pPr>
          <a:r>
            <a:rPr lang="en-US" sz="3400" kern="1200"/>
            <a:t>Arrangements need to be changed when you notify change</a:t>
          </a:r>
        </a:p>
      </dsp:txBody>
      <dsp:txXfrm>
        <a:off x="66025" y="1607258"/>
        <a:ext cx="6381553" cy="1220470"/>
      </dsp:txXfrm>
    </dsp:sp>
    <dsp:sp modelId="{96757748-A2CB-504D-962D-2F37791AD7D8}">
      <dsp:nvSpPr>
        <dsp:cNvPr id="0" name=""/>
        <dsp:cNvSpPr/>
      </dsp:nvSpPr>
      <dsp:spPr>
        <a:xfrm>
          <a:off x="0" y="2991673"/>
          <a:ext cx="6513603" cy="1352520"/>
        </a:xfrm>
        <a:prstGeom prst="roundRect">
          <a:avLst/>
        </a:prstGeom>
        <a:solidFill>
          <a:schemeClr val="accent2">
            <a:hueOff val="-970242"/>
            <a:satOff val="-55952"/>
            <a:lumOff val="5752"/>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9540" tIns="129540" rIns="129540" bIns="129540" numCol="1" spcCol="1270" anchor="ctr" anchorCtr="0">
          <a:noAutofit/>
        </a:bodyPr>
        <a:lstStyle/>
        <a:p>
          <a:pPr marL="0" lvl="0" indent="0" algn="l" defTabSz="1511300">
            <a:lnSpc>
              <a:spcPct val="90000"/>
            </a:lnSpc>
            <a:spcBef>
              <a:spcPct val="0"/>
            </a:spcBef>
            <a:spcAft>
              <a:spcPct val="35000"/>
            </a:spcAft>
            <a:buNone/>
          </a:pPr>
          <a:r>
            <a:rPr lang="en-US" sz="3400" kern="1200"/>
            <a:t>Last minute changes create considerable disruption</a:t>
          </a:r>
        </a:p>
      </dsp:txBody>
      <dsp:txXfrm>
        <a:off x="66025" y="3057698"/>
        <a:ext cx="6381553" cy="1220470"/>
      </dsp:txXfrm>
    </dsp:sp>
    <dsp:sp modelId="{1A8070AD-15B2-DB4E-98ED-15167E659DF2}">
      <dsp:nvSpPr>
        <dsp:cNvPr id="0" name=""/>
        <dsp:cNvSpPr/>
      </dsp:nvSpPr>
      <dsp:spPr>
        <a:xfrm>
          <a:off x="0" y="4442113"/>
          <a:ext cx="6513603" cy="1352520"/>
        </a:xfrm>
        <a:prstGeom prst="roundRect">
          <a:avLst/>
        </a:prstGeom>
        <a:solidFill>
          <a:schemeClr val="accent2">
            <a:hueOff val="-1455363"/>
            <a:satOff val="-83928"/>
            <a:lumOff val="8628"/>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9540" tIns="129540" rIns="129540" bIns="129540" numCol="1" spcCol="1270" anchor="ctr" anchorCtr="0">
          <a:noAutofit/>
        </a:bodyPr>
        <a:lstStyle/>
        <a:p>
          <a:pPr marL="0" lvl="0" indent="0" algn="l" defTabSz="1511300">
            <a:lnSpc>
              <a:spcPct val="90000"/>
            </a:lnSpc>
            <a:spcBef>
              <a:spcPct val="0"/>
            </a:spcBef>
            <a:spcAft>
              <a:spcPct val="35000"/>
            </a:spcAft>
            <a:buNone/>
          </a:pPr>
          <a:r>
            <a:rPr lang="en-US" sz="3400" kern="1200"/>
            <a:t>Repeated last minute changes tempts the question why?</a:t>
          </a:r>
        </a:p>
      </dsp:txBody>
      <dsp:txXfrm>
        <a:off x="66025" y="4508138"/>
        <a:ext cx="6381553" cy="1220470"/>
      </dsp:txXfrm>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8F5CF92-93D0-FB43-BD59-1E7230E6229F}">
      <dsp:nvSpPr>
        <dsp:cNvPr id="0" name=""/>
        <dsp:cNvSpPr/>
      </dsp:nvSpPr>
      <dsp:spPr>
        <a:xfrm>
          <a:off x="0" y="37687"/>
          <a:ext cx="6089650" cy="1784250"/>
        </a:xfrm>
        <a:prstGeom prst="round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l" defTabSz="1111250">
            <a:lnSpc>
              <a:spcPct val="90000"/>
            </a:lnSpc>
            <a:spcBef>
              <a:spcPct val="0"/>
            </a:spcBef>
            <a:spcAft>
              <a:spcPct val="35000"/>
            </a:spcAft>
            <a:buNone/>
          </a:pPr>
          <a:r>
            <a:rPr lang="en-US" sz="2500" kern="1200" dirty="0"/>
            <a:t>As soon as you are aware that you need to change your whereabouts log onto ADAMS or athlete central and modify the appropriate entry</a:t>
          </a:r>
        </a:p>
      </dsp:txBody>
      <dsp:txXfrm>
        <a:off x="87100" y="124787"/>
        <a:ext cx="5915450" cy="1610050"/>
      </dsp:txXfrm>
    </dsp:sp>
    <dsp:sp modelId="{1FA24C7C-BF39-3F44-8B1E-2263D5B43D07}">
      <dsp:nvSpPr>
        <dsp:cNvPr id="0" name=""/>
        <dsp:cNvSpPr/>
      </dsp:nvSpPr>
      <dsp:spPr>
        <a:xfrm>
          <a:off x="0" y="1893937"/>
          <a:ext cx="6089650" cy="1784250"/>
        </a:xfrm>
        <a:prstGeom prst="roundRect">
          <a:avLst/>
        </a:prstGeom>
        <a:solidFill>
          <a:schemeClr val="accent2">
            <a:hueOff val="-727682"/>
            <a:satOff val="-41964"/>
            <a:lumOff val="4314"/>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l" defTabSz="1111250">
            <a:lnSpc>
              <a:spcPct val="90000"/>
            </a:lnSpc>
            <a:spcBef>
              <a:spcPct val="0"/>
            </a:spcBef>
            <a:spcAft>
              <a:spcPct val="35000"/>
            </a:spcAft>
            <a:buNone/>
          </a:pPr>
          <a:r>
            <a:rPr lang="en-US" sz="2500" kern="1200"/>
            <a:t>Changes to whereabouts within 24 hours can be changed by SMS</a:t>
          </a:r>
        </a:p>
      </dsp:txBody>
      <dsp:txXfrm>
        <a:off x="87100" y="1981037"/>
        <a:ext cx="5915450" cy="1610050"/>
      </dsp:txXfrm>
    </dsp:sp>
    <dsp:sp modelId="{2F9E9A99-6ED8-3740-8678-7CCA6EF6E039}">
      <dsp:nvSpPr>
        <dsp:cNvPr id="0" name=""/>
        <dsp:cNvSpPr/>
      </dsp:nvSpPr>
      <dsp:spPr>
        <a:xfrm>
          <a:off x="0" y="3750187"/>
          <a:ext cx="6089650" cy="1784250"/>
        </a:xfrm>
        <a:prstGeom prst="roundRect">
          <a:avLst/>
        </a:prstGeom>
        <a:solidFill>
          <a:schemeClr val="accent2">
            <a:hueOff val="-1455363"/>
            <a:satOff val="-83928"/>
            <a:lumOff val="8628"/>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l" defTabSz="1111250">
            <a:lnSpc>
              <a:spcPct val="90000"/>
            </a:lnSpc>
            <a:spcBef>
              <a:spcPct val="0"/>
            </a:spcBef>
            <a:spcAft>
              <a:spcPct val="35000"/>
            </a:spcAft>
            <a:buNone/>
          </a:pPr>
          <a:r>
            <a:rPr lang="en-US" sz="2500" kern="1200"/>
            <a:t>ADAMS is being updated to make submissions by phone and tablet much easier</a:t>
          </a:r>
        </a:p>
      </dsp:txBody>
      <dsp:txXfrm>
        <a:off x="87100" y="3837287"/>
        <a:ext cx="5915450" cy="1610050"/>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0.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2.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13.xml><?xml version="1.0" encoding="utf-8"?>
<dgm:layoutDef xmlns:dgm="http://schemas.openxmlformats.org/drawingml/2006/diagram" xmlns:a="http://schemas.openxmlformats.org/drawingml/2006/main" uniqueId="urn:microsoft.com/office/officeart/2016/7/layout/VerticalSolidActionList">
  <dgm:title val="Vertical Solid Action List"/>
  <dgm:desc val="Use to show non-sequential or grouped lists of information. Works well with large amounts of text. All text has the same level of emphasis, and direction is not implied."/>
  <dgm:catLst>
    <dgm:cat type="list" pri="500"/>
  </dgm:catLst>
  <dgm:samp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 modelId="4">
          <dgm:prSet phldr="1"/>
        </dgm:pt>
        <dgm:pt modelId="41">
          <dgm:prSet phldr="1"/>
        </dgm:pt>
        <dgm:pt modelId="5">
          <dgm:prSet phldr="1"/>
        </dgm:pt>
        <dgm:pt modelId="51">
          <dgm:prSet phldr="1"/>
        </dgm:pt>
      </dgm:ptLst>
      <dgm:cxnLst>
        <dgm:cxn modelId="4" srcId="0" destId="1" srcOrd="0" destOrd="0"/>
        <dgm:cxn modelId="5" srcId="0" destId="2" srcOrd="1" destOrd="0"/>
        <dgm:cxn modelId="6" srcId="0" destId="3" srcOrd="2" destOrd="0"/>
        <dgm:cxn modelId="7" srcId="0" destId="4" srcOrd="3" destOrd="0"/>
        <dgm:cxn modelId="8" srcId="0" destId="5" srcOrd="4" destOrd="0"/>
        <dgm:cxn modelId="13" srcId="1" destId="11" srcOrd="0" destOrd="0"/>
        <dgm:cxn modelId="23" srcId="2" destId="21" srcOrd="0" destOrd="0"/>
        <dgm:cxn modelId="33" srcId="3" destId="31" srcOrd="0" destOrd="0"/>
        <dgm:cxn modelId="43" srcId="4" destId="41" srcOrd="0" destOrd="0"/>
        <dgm:cxn modelId="53" srcId="5" destId="51" srcOrd="0"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6"/>
      <dgm:constr type="primFontSz" for="des" forName="parentText" op="equ" val="28"/>
      <dgm:constr type="primFontSz" for="des" forName="descendantText" refType="primFontSz" refFor="des" refForName="parentText" op="lte" fact="0.82"/>
      <dgm:constr type="primFontSz" for="des" forName="parentText" refType="primFontSz" refFor="des" refForName="descendantText" op="lte" fact="1.25"/>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2"/>
          <dgm:constr type="w" for="ch" forName="descendantText" refType="w" fact="0.8"/>
          <dgm:constr type="h" for="ch" forName="parentText" refType="h"/>
          <dgm:constr type="h" for="ch" forName="descendantText" refType="h" refFor="ch" refForName="parentText"/>
        </dgm:constrLst>
        <dgm:ruleLst/>
        <dgm:layoutNode name="parentText" styleLbl="alignNode1">
          <dgm:varLst>
            <dgm:chMax val="1"/>
            <dgm:bulletEnabled/>
          </dgm:varLst>
          <dgm:alg type="tx"/>
          <dgm:shape xmlns:r="http://schemas.openxmlformats.org/officeDocument/2006/relationships" type="rect" r:blip="" zOrderOff="3">
            <dgm:adjLst/>
          </dgm:shape>
          <dgm:presOf axis="self" ptType="node"/>
          <dgm:constrLst>
            <dgm:constr type="tMarg" refType="h" fact="0.28"/>
            <dgm:constr type="bMarg" refType="h" fact="0.28"/>
            <dgm:constr type="lMarg" refType="w" fact="0.15"/>
            <dgm:constr type="rMarg" refType="w" fact="0.15"/>
          </dgm:constrLst>
          <dgm:ruleLst>
            <dgm:rule type="primFontSz" val="15" fact="NaN" max="NaN"/>
          </dgm:ruleLst>
        </dgm:layoutNode>
        <dgm:layoutNode name="descendantText" styleLbl="alignAccFollowNode1">
          <dgm:varLst>
            <dgm:bulletEnabled/>
          </dgm:varLst>
          <dgm:alg type="tx">
            <dgm:param type="stBulletLvl" val="0"/>
            <dgm:param type="parTxLTRAlign" val="l"/>
            <dgm:param type="shpTxLTRAlignCh" val="l"/>
            <dgm:param type="parTxRTLAlign" val="r"/>
            <dgm:param type="shpTxRTLAlignCh" val="r"/>
          </dgm:alg>
          <dgm:choose name="Name10">
            <dgm:if name="Name11" func="var" arg="dir" op="equ" val="norm">
              <dgm:shape xmlns:r="http://schemas.openxmlformats.org/officeDocument/2006/relationships" type="rect" r:blip="">
                <dgm:adjLst/>
              </dgm:shape>
            </dgm:if>
            <dgm:else name="Name12">
              <dgm:shape xmlns:r="http://schemas.openxmlformats.org/officeDocument/2006/relationships" type="rect" r:blip="">
                <dgm:adjLst/>
              </dgm:shape>
            </dgm:else>
          </dgm:choose>
          <dgm:presOf axis="des" ptType="node"/>
          <dgm:constrLst>
            <dgm:constr type="primFontSz" val="24"/>
            <dgm:constr type="lMarg" refType="w" fact="0.055"/>
            <dgm:constr type="rMarg" refType="w" fact="0.055"/>
            <dgm:constr type="tMarg" refType="h" fact="0.72"/>
            <dgm:constr type="bMarg" refType="h" fact="0.72"/>
          </dgm:constrLst>
          <dgm:ruleLst>
            <dgm:rule type="primFontSz" val="11" fact="NaN" max="NaN"/>
          </dgm:ruleLst>
        </dgm:layoutNod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14.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5.xml><?xml version="1.0" encoding="utf-8"?>
<dgm:layoutDef xmlns:dgm="http://schemas.openxmlformats.org/drawingml/2006/diagram" xmlns:a="http://schemas.openxmlformats.org/drawingml/2006/main" uniqueId="urn:microsoft.com/office/officeart/2005/8/layout/cycle6">
  <dgm:title val=""/>
  <dgm:desc val=""/>
  <dgm:catLst>
    <dgm:cat type="cycle" pri="4000"/>
    <dgm:cat type="relationship" pri="24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hoose name="Name9">
      <dgm:if name="Name10" func="var" arg="dir" op="equ" val="norm">
        <dgm:constrLst>
          <dgm:constr type="w" for="ch" forName="node" refType="w"/>
          <dgm:constr type="w" for="ch" ptType="sibTrans" refType="w" refFor="ch" refForName="node" op="equ" fact="0.3"/>
          <dgm:constr type="diam" for="ch" ptType="sibTrans" refType="diam" op="equ"/>
          <dgm:constr type="sibSp" refType="w" refFor="ch" refForName="node" op="equ" fact="0.15"/>
          <dgm:constr type="w" for="ch" forName="spNode" refType="sibSp" fact="1.6"/>
          <dgm:constr type="primFontSz" for="ch" forName="node" op="equ" val="65"/>
        </dgm:constrLst>
      </dgm:if>
      <dgm:else name="Name11">
        <dgm:constrLst>
          <dgm:constr type="w" for="ch" forName="node" refType="w"/>
          <dgm:constr type="w" for="ch" ptType="sibTrans" refType="w" refFor="ch" refForName="node" op="equ" fact="0.3"/>
          <dgm:constr type="diam" for="ch" ptType="sibTrans" refType="diam" op="equ" fact="-1"/>
          <dgm:constr type="sibSp" refType="w" refFor="ch" refForName="node" op="equ" fact="0.15"/>
          <dgm:constr type="w" for="ch" forName="spNode" refType="sibSp" fact="1.6"/>
          <dgm:constr type="primFontSz" for="ch" forName="node" op="equ" val="65"/>
        </dgm:constrLst>
      </dgm:else>
    </dgm:choose>
    <dgm:ruleLst/>
    <dgm:forEach name="Name12" axis="ch" ptType="node">
      <dgm:layoutNode name="node">
        <dgm:varLst>
          <dgm:bulletEnabled val="1"/>
        </dgm:varLst>
        <dgm:alg type="tx"/>
        <dgm:shape xmlns:r="http://schemas.openxmlformats.org/officeDocument/2006/relationships" type="roundRect" r:blip="">
          <dgm:adjLst/>
        </dgm:shape>
        <dgm:presOf axis="desOrSelf" ptType="node"/>
        <dgm:constrLst>
          <dgm:constr type="h" refType="w" fact="0.65"/>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3">
        <dgm:if name="Name14" axis="par ch" ptType="doc node" func="cnt" op="gt" val="1">
          <dgm:layoutNode name="spNode">
            <dgm:alg type="sp"/>
            <dgm:shape xmlns:r="http://schemas.openxmlformats.org/officeDocument/2006/relationships" r:blip="">
              <dgm:adjLst/>
            </dgm:shape>
            <dgm:presOf/>
            <dgm:constrLst>
              <dgm:constr type="h" refType="w"/>
            </dgm:constrLst>
            <dgm:ruleLst/>
          </dgm:layoutNode>
          <dgm:forEach name="Name15" axis="followSib" ptType="sibTrans" hideLastTrans="0" cnt="1">
            <dgm:layoutNode name="sibTrans">
              <dgm:alg type="conn">
                <dgm:param type="dim" val="1D"/>
                <dgm:param type="connRout" val="curve"/>
                <dgm:param type="begPts" val="radial"/>
                <dgm:param type="endPts" val="radial"/>
                <dgm:param type="endSty" val="noArr"/>
              </dgm:alg>
              <dgm:shape xmlns:r="http://schemas.openxmlformats.org/officeDocument/2006/relationships" type="conn" r:blip="">
                <dgm:adjLst/>
              </dgm:shape>
              <dgm:presOf axis="self"/>
              <dgm:constrLst>
                <dgm:constr type="h" refType="w" fact="0.65"/>
                <dgm:constr type="connDist"/>
                <dgm:constr type="begPad" refType="connDist" fact="0.01"/>
                <dgm:constr type="endPad" refType="connDist" fact="0.01"/>
              </dgm:constrLst>
              <dgm:ruleLst/>
            </dgm:layoutNode>
          </dgm:forEach>
        </dgm:if>
        <dgm:else name="Name16"/>
      </dgm:choose>
    </dgm:forEach>
  </dgm:layoutNode>
</dgm:layoutDef>
</file>

<file path=ppt/diagrams/layout2.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3.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4.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5.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7.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8.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9.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3.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5.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244C05B-4F27-DE4B-9CAC-F4021B2ADC12}" type="datetimeFigureOut">
              <a:rPr lang="en-US" smtClean="0"/>
              <a:t>11/28/20</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81D7225-810E-BC49-BE03-84F1D4D62E55}" type="slidenum">
              <a:rPr lang="en-US" smtClean="0"/>
              <a:t>‹#›</a:t>
            </a:fld>
            <a:endParaRPr lang="en-US"/>
          </a:p>
        </p:txBody>
      </p:sp>
    </p:spTree>
    <p:extLst>
      <p:ext uri="{BB962C8B-B14F-4D97-AF65-F5344CB8AC3E}">
        <p14:creationId xmlns:p14="http://schemas.microsoft.com/office/powerpoint/2010/main" val="191511317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Athletes with missed test often say but I updated – I don’t understand. I can check and updating after the DCO arrives and the test is missed does not help</a:t>
            </a:r>
          </a:p>
        </p:txBody>
      </p:sp>
      <p:sp>
        <p:nvSpPr>
          <p:cNvPr id="4" name="Slide Number Placeholder 3"/>
          <p:cNvSpPr>
            <a:spLocks noGrp="1"/>
          </p:cNvSpPr>
          <p:nvPr>
            <p:ph type="sldNum" sz="quarter" idx="5"/>
          </p:nvPr>
        </p:nvSpPr>
        <p:spPr/>
        <p:txBody>
          <a:bodyPr/>
          <a:lstStyle/>
          <a:p>
            <a:fld id="{281D7225-810E-BC49-BE03-84F1D4D62E55}" type="slidenum">
              <a:rPr lang="en-US" smtClean="0"/>
              <a:t>6</a:t>
            </a:fld>
            <a:endParaRPr lang="en-US"/>
          </a:p>
        </p:txBody>
      </p:sp>
    </p:spTree>
    <p:extLst>
      <p:ext uri="{BB962C8B-B14F-4D97-AF65-F5344CB8AC3E}">
        <p14:creationId xmlns:p14="http://schemas.microsoft.com/office/powerpoint/2010/main" val="159327940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Allowance not more than 2 whereabouts failures </a:t>
            </a:r>
            <a:r>
              <a:rPr lang="en-US" dirty="0" err="1"/>
              <a:t>ie</a:t>
            </a:r>
            <a:r>
              <a:rPr lang="en-US" dirty="0"/>
              <a:t> not more than any combination of missed tests and failure failures.</a:t>
            </a:r>
          </a:p>
        </p:txBody>
      </p:sp>
      <p:sp>
        <p:nvSpPr>
          <p:cNvPr id="4" name="Slide Number Placeholder 3"/>
          <p:cNvSpPr>
            <a:spLocks noGrp="1"/>
          </p:cNvSpPr>
          <p:nvPr>
            <p:ph type="sldNum" sz="quarter" idx="5"/>
          </p:nvPr>
        </p:nvSpPr>
        <p:spPr/>
        <p:txBody>
          <a:bodyPr/>
          <a:lstStyle/>
          <a:p>
            <a:fld id="{281D7225-810E-BC49-BE03-84F1D4D62E55}" type="slidenum">
              <a:rPr lang="en-US" smtClean="0"/>
              <a:t>13</a:t>
            </a:fld>
            <a:endParaRPr lang="en-US"/>
          </a:p>
        </p:txBody>
      </p:sp>
    </p:spTree>
    <p:extLst>
      <p:ext uri="{BB962C8B-B14F-4D97-AF65-F5344CB8AC3E}">
        <p14:creationId xmlns:p14="http://schemas.microsoft.com/office/powerpoint/2010/main" val="55285031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FDB206-1AC9-BE49-97DB-E3FFC28BDE95}"/>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46A1855D-02D8-A045-9436-1A187D25F80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4AECF26A-F93E-6347-AB9A-FD73D86D57E6}"/>
              </a:ext>
            </a:extLst>
          </p:cNvPr>
          <p:cNvSpPr>
            <a:spLocks noGrp="1"/>
          </p:cNvSpPr>
          <p:nvPr>
            <p:ph type="dt" sz="half" idx="10"/>
          </p:nvPr>
        </p:nvSpPr>
        <p:spPr/>
        <p:txBody>
          <a:bodyPr/>
          <a:lstStyle/>
          <a:p>
            <a:fld id="{49BB74E7-7CEE-E54F-B963-0D18FF00C1F4}" type="datetime1">
              <a:rPr lang="en-AU" smtClean="0"/>
              <a:t>28/11/20</a:t>
            </a:fld>
            <a:endParaRPr lang="en-US"/>
          </a:p>
        </p:txBody>
      </p:sp>
      <p:sp>
        <p:nvSpPr>
          <p:cNvPr id="5" name="Footer Placeholder 4">
            <a:extLst>
              <a:ext uri="{FF2B5EF4-FFF2-40B4-BE49-F238E27FC236}">
                <a16:creationId xmlns:a16="http://schemas.microsoft.com/office/drawing/2014/main" id="{154E59B8-4221-5647-B8DB-B78AE0C8FB95}"/>
              </a:ext>
            </a:extLst>
          </p:cNvPr>
          <p:cNvSpPr>
            <a:spLocks noGrp="1"/>
          </p:cNvSpPr>
          <p:nvPr>
            <p:ph type="ftr" sz="quarter" idx="11"/>
          </p:nvPr>
        </p:nvSpPr>
        <p:spPr/>
        <p:txBody>
          <a:bodyPr/>
          <a:lstStyle/>
          <a:p>
            <a:r>
              <a:rPr lang="en-US"/>
              <a:t>Dr Patricia Wallace</a:t>
            </a:r>
          </a:p>
        </p:txBody>
      </p:sp>
      <p:sp>
        <p:nvSpPr>
          <p:cNvPr id="6" name="Slide Number Placeholder 5">
            <a:extLst>
              <a:ext uri="{FF2B5EF4-FFF2-40B4-BE49-F238E27FC236}">
                <a16:creationId xmlns:a16="http://schemas.microsoft.com/office/drawing/2014/main" id="{458F25B5-6A14-A641-AC07-01AD74F2B626}"/>
              </a:ext>
            </a:extLst>
          </p:cNvPr>
          <p:cNvSpPr>
            <a:spLocks noGrp="1"/>
          </p:cNvSpPr>
          <p:nvPr>
            <p:ph type="sldNum" sz="quarter" idx="12"/>
          </p:nvPr>
        </p:nvSpPr>
        <p:spPr/>
        <p:txBody>
          <a:bodyPr/>
          <a:lstStyle/>
          <a:p>
            <a:fld id="{1EEB8BBF-E7B5-8D41-8427-287EC525D190}" type="slidenum">
              <a:rPr lang="en-US" smtClean="0"/>
              <a:t>‹#›</a:t>
            </a:fld>
            <a:endParaRPr lang="en-US"/>
          </a:p>
        </p:txBody>
      </p:sp>
    </p:spTree>
    <p:extLst>
      <p:ext uri="{BB962C8B-B14F-4D97-AF65-F5344CB8AC3E}">
        <p14:creationId xmlns:p14="http://schemas.microsoft.com/office/powerpoint/2010/main" val="18063090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BCD39B-0542-4143-A1A6-C691767AEEBE}"/>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A1212410-C6FA-AA49-9288-E338F4986F45}"/>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7761FAA-7C8C-794D-A238-2B1C23669C52}"/>
              </a:ext>
            </a:extLst>
          </p:cNvPr>
          <p:cNvSpPr>
            <a:spLocks noGrp="1"/>
          </p:cNvSpPr>
          <p:nvPr>
            <p:ph type="dt" sz="half" idx="10"/>
          </p:nvPr>
        </p:nvSpPr>
        <p:spPr/>
        <p:txBody>
          <a:bodyPr/>
          <a:lstStyle/>
          <a:p>
            <a:fld id="{6530D270-9BDF-DF4B-9A86-BCBC2ECA9981}" type="datetime1">
              <a:rPr lang="en-AU" smtClean="0"/>
              <a:t>28/11/20</a:t>
            </a:fld>
            <a:endParaRPr lang="en-US"/>
          </a:p>
        </p:txBody>
      </p:sp>
      <p:sp>
        <p:nvSpPr>
          <p:cNvPr id="5" name="Footer Placeholder 4">
            <a:extLst>
              <a:ext uri="{FF2B5EF4-FFF2-40B4-BE49-F238E27FC236}">
                <a16:creationId xmlns:a16="http://schemas.microsoft.com/office/drawing/2014/main" id="{2E8E54A1-13EB-0C43-BA6F-C93170A2EB59}"/>
              </a:ext>
            </a:extLst>
          </p:cNvPr>
          <p:cNvSpPr>
            <a:spLocks noGrp="1"/>
          </p:cNvSpPr>
          <p:nvPr>
            <p:ph type="ftr" sz="quarter" idx="11"/>
          </p:nvPr>
        </p:nvSpPr>
        <p:spPr/>
        <p:txBody>
          <a:bodyPr/>
          <a:lstStyle/>
          <a:p>
            <a:r>
              <a:rPr lang="en-US"/>
              <a:t>Dr Patricia Wallace</a:t>
            </a:r>
          </a:p>
        </p:txBody>
      </p:sp>
      <p:sp>
        <p:nvSpPr>
          <p:cNvPr id="6" name="Slide Number Placeholder 5">
            <a:extLst>
              <a:ext uri="{FF2B5EF4-FFF2-40B4-BE49-F238E27FC236}">
                <a16:creationId xmlns:a16="http://schemas.microsoft.com/office/drawing/2014/main" id="{CC3BD1D3-BB55-0941-A119-EF976B3EC390}"/>
              </a:ext>
            </a:extLst>
          </p:cNvPr>
          <p:cNvSpPr>
            <a:spLocks noGrp="1"/>
          </p:cNvSpPr>
          <p:nvPr>
            <p:ph type="sldNum" sz="quarter" idx="12"/>
          </p:nvPr>
        </p:nvSpPr>
        <p:spPr/>
        <p:txBody>
          <a:bodyPr/>
          <a:lstStyle/>
          <a:p>
            <a:fld id="{1EEB8BBF-E7B5-8D41-8427-287EC525D190}" type="slidenum">
              <a:rPr lang="en-US" smtClean="0"/>
              <a:t>‹#›</a:t>
            </a:fld>
            <a:endParaRPr lang="en-US"/>
          </a:p>
        </p:txBody>
      </p:sp>
    </p:spTree>
    <p:extLst>
      <p:ext uri="{BB962C8B-B14F-4D97-AF65-F5344CB8AC3E}">
        <p14:creationId xmlns:p14="http://schemas.microsoft.com/office/powerpoint/2010/main" val="401855194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99ACB1A8-8CC0-D94A-A015-1C75F29E46FE}"/>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75211EC8-DB08-7E40-BB8B-715E0D05718D}"/>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4F14A30-4A47-1847-926E-34D6684599B7}"/>
              </a:ext>
            </a:extLst>
          </p:cNvPr>
          <p:cNvSpPr>
            <a:spLocks noGrp="1"/>
          </p:cNvSpPr>
          <p:nvPr>
            <p:ph type="dt" sz="half" idx="10"/>
          </p:nvPr>
        </p:nvSpPr>
        <p:spPr/>
        <p:txBody>
          <a:bodyPr/>
          <a:lstStyle/>
          <a:p>
            <a:fld id="{60A4F03D-A069-D44B-B5B3-5A3CBC2BB685}" type="datetime1">
              <a:rPr lang="en-AU" smtClean="0"/>
              <a:t>28/11/20</a:t>
            </a:fld>
            <a:endParaRPr lang="en-US"/>
          </a:p>
        </p:txBody>
      </p:sp>
      <p:sp>
        <p:nvSpPr>
          <p:cNvPr id="5" name="Footer Placeholder 4">
            <a:extLst>
              <a:ext uri="{FF2B5EF4-FFF2-40B4-BE49-F238E27FC236}">
                <a16:creationId xmlns:a16="http://schemas.microsoft.com/office/drawing/2014/main" id="{AB3D1D69-73F7-2F44-A17D-E3BB94602F38}"/>
              </a:ext>
            </a:extLst>
          </p:cNvPr>
          <p:cNvSpPr>
            <a:spLocks noGrp="1"/>
          </p:cNvSpPr>
          <p:nvPr>
            <p:ph type="ftr" sz="quarter" idx="11"/>
          </p:nvPr>
        </p:nvSpPr>
        <p:spPr/>
        <p:txBody>
          <a:bodyPr/>
          <a:lstStyle/>
          <a:p>
            <a:r>
              <a:rPr lang="en-US"/>
              <a:t>Dr Patricia Wallace</a:t>
            </a:r>
          </a:p>
        </p:txBody>
      </p:sp>
      <p:sp>
        <p:nvSpPr>
          <p:cNvPr id="6" name="Slide Number Placeholder 5">
            <a:extLst>
              <a:ext uri="{FF2B5EF4-FFF2-40B4-BE49-F238E27FC236}">
                <a16:creationId xmlns:a16="http://schemas.microsoft.com/office/drawing/2014/main" id="{A1E7D79B-46F0-BF45-81A2-7460A1749B88}"/>
              </a:ext>
            </a:extLst>
          </p:cNvPr>
          <p:cNvSpPr>
            <a:spLocks noGrp="1"/>
          </p:cNvSpPr>
          <p:nvPr>
            <p:ph type="sldNum" sz="quarter" idx="12"/>
          </p:nvPr>
        </p:nvSpPr>
        <p:spPr/>
        <p:txBody>
          <a:bodyPr/>
          <a:lstStyle/>
          <a:p>
            <a:fld id="{1EEB8BBF-E7B5-8D41-8427-287EC525D190}" type="slidenum">
              <a:rPr lang="en-US" smtClean="0"/>
              <a:t>‹#›</a:t>
            </a:fld>
            <a:endParaRPr lang="en-US"/>
          </a:p>
        </p:txBody>
      </p:sp>
    </p:spTree>
    <p:extLst>
      <p:ext uri="{BB962C8B-B14F-4D97-AF65-F5344CB8AC3E}">
        <p14:creationId xmlns:p14="http://schemas.microsoft.com/office/powerpoint/2010/main" val="1247232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3F56FB-EBF4-5143-A1FB-9228ECACAD2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32D731A0-8337-2A45-B62A-4D261DCFEC9E}"/>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90493DE-BB09-8047-8D58-1EA6EFECF4F6}"/>
              </a:ext>
            </a:extLst>
          </p:cNvPr>
          <p:cNvSpPr>
            <a:spLocks noGrp="1"/>
          </p:cNvSpPr>
          <p:nvPr>
            <p:ph type="dt" sz="half" idx="10"/>
          </p:nvPr>
        </p:nvSpPr>
        <p:spPr/>
        <p:txBody>
          <a:bodyPr/>
          <a:lstStyle/>
          <a:p>
            <a:fld id="{FCD66CB0-CD82-714A-B3A6-263873F3A7E5}" type="datetime1">
              <a:rPr lang="en-AU" smtClean="0"/>
              <a:t>28/11/20</a:t>
            </a:fld>
            <a:endParaRPr lang="en-US"/>
          </a:p>
        </p:txBody>
      </p:sp>
      <p:sp>
        <p:nvSpPr>
          <p:cNvPr id="5" name="Footer Placeholder 4">
            <a:extLst>
              <a:ext uri="{FF2B5EF4-FFF2-40B4-BE49-F238E27FC236}">
                <a16:creationId xmlns:a16="http://schemas.microsoft.com/office/drawing/2014/main" id="{36E6E9F5-DA20-8247-A217-28696969140B}"/>
              </a:ext>
            </a:extLst>
          </p:cNvPr>
          <p:cNvSpPr>
            <a:spLocks noGrp="1"/>
          </p:cNvSpPr>
          <p:nvPr>
            <p:ph type="ftr" sz="quarter" idx="11"/>
          </p:nvPr>
        </p:nvSpPr>
        <p:spPr/>
        <p:txBody>
          <a:bodyPr/>
          <a:lstStyle/>
          <a:p>
            <a:r>
              <a:rPr lang="en-US"/>
              <a:t>Dr Patricia Wallace</a:t>
            </a:r>
          </a:p>
        </p:txBody>
      </p:sp>
      <p:sp>
        <p:nvSpPr>
          <p:cNvPr id="6" name="Slide Number Placeholder 5">
            <a:extLst>
              <a:ext uri="{FF2B5EF4-FFF2-40B4-BE49-F238E27FC236}">
                <a16:creationId xmlns:a16="http://schemas.microsoft.com/office/drawing/2014/main" id="{AE97E35E-7D87-E445-ABB1-E7E5FFE307D7}"/>
              </a:ext>
            </a:extLst>
          </p:cNvPr>
          <p:cNvSpPr>
            <a:spLocks noGrp="1"/>
          </p:cNvSpPr>
          <p:nvPr>
            <p:ph type="sldNum" sz="quarter" idx="12"/>
          </p:nvPr>
        </p:nvSpPr>
        <p:spPr/>
        <p:txBody>
          <a:bodyPr/>
          <a:lstStyle/>
          <a:p>
            <a:fld id="{1EEB8BBF-E7B5-8D41-8427-287EC525D190}" type="slidenum">
              <a:rPr lang="en-US" smtClean="0"/>
              <a:t>‹#›</a:t>
            </a:fld>
            <a:endParaRPr lang="en-US"/>
          </a:p>
        </p:txBody>
      </p:sp>
    </p:spTree>
    <p:extLst>
      <p:ext uri="{BB962C8B-B14F-4D97-AF65-F5344CB8AC3E}">
        <p14:creationId xmlns:p14="http://schemas.microsoft.com/office/powerpoint/2010/main" val="3884771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9FAB1D-801E-0B49-A495-2FE856A10833}"/>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2FED1DA6-F996-894D-9AEC-6403895D0F2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663398AF-B03F-4745-825B-2A84EF8CD1BB}"/>
              </a:ext>
            </a:extLst>
          </p:cNvPr>
          <p:cNvSpPr>
            <a:spLocks noGrp="1"/>
          </p:cNvSpPr>
          <p:nvPr>
            <p:ph type="dt" sz="half" idx="10"/>
          </p:nvPr>
        </p:nvSpPr>
        <p:spPr/>
        <p:txBody>
          <a:bodyPr/>
          <a:lstStyle/>
          <a:p>
            <a:fld id="{17FB3EB3-ED00-3948-B3AE-21EDE9DB1C57}" type="datetime1">
              <a:rPr lang="en-AU" smtClean="0"/>
              <a:t>28/11/20</a:t>
            </a:fld>
            <a:endParaRPr lang="en-US"/>
          </a:p>
        </p:txBody>
      </p:sp>
      <p:sp>
        <p:nvSpPr>
          <p:cNvPr id="5" name="Footer Placeholder 4">
            <a:extLst>
              <a:ext uri="{FF2B5EF4-FFF2-40B4-BE49-F238E27FC236}">
                <a16:creationId xmlns:a16="http://schemas.microsoft.com/office/drawing/2014/main" id="{FF4B126F-1830-504E-9D92-7186E70F534C}"/>
              </a:ext>
            </a:extLst>
          </p:cNvPr>
          <p:cNvSpPr>
            <a:spLocks noGrp="1"/>
          </p:cNvSpPr>
          <p:nvPr>
            <p:ph type="ftr" sz="quarter" idx="11"/>
          </p:nvPr>
        </p:nvSpPr>
        <p:spPr/>
        <p:txBody>
          <a:bodyPr/>
          <a:lstStyle/>
          <a:p>
            <a:r>
              <a:rPr lang="en-US"/>
              <a:t>Dr Patricia Wallace</a:t>
            </a:r>
          </a:p>
        </p:txBody>
      </p:sp>
      <p:sp>
        <p:nvSpPr>
          <p:cNvPr id="6" name="Slide Number Placeholder 5">
            <a:extLst>
              <a:ext uri="{FF2B5EF4-FFF2-40B4-BE49-F238E27FC236}">
                <a16:creationId xmlns:a16="http://schemas.microsoft.com/office/drawing/2014/main" id="{3D0331E3-FA16-A346-9C9C-FC98FCFADA44}"/>
              </a:ext>
            </a:extLst>
          </p:cNvPr>
          <p:cNvSpPr>
            <a:spLocks noGrp="1"/>
          </p:cNvSpPr>
          <p:nvPr>
            <p:ph type="sldNum" sz="quarter" idx="12"/>
          </p:nvPr>
        </p:nvSpPr>
        <p:spPr/>
        <p:txBody>
          <a:bodyPr/>
          <a:lstStyle/>
          <a:p>
            <a:fld id="{1EEB8BBF-E7B5-8D41-8427-287EC525D190}" type="slidenum">
              <a:rPr lang="en-US" smtClean="0"/>
              <a:t>‹#›</a:t>
            </a:fld>
            <a:endParaRPr lang="en-US"/>
          </a:p>
        </p:txBody>
      </p:sp>
    </p:spTree>
    <p:extLst>
      <p:ext uri="{BB962C8B-B14F-4D97-AF65-F5344CB8AC3E}">
        <p14:creationId xmlns:p14="http://schemas.microsoft.com/office/powerpoint/2010/main" val="6469308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30ACF6-F577-6B4F-8717-DA261899C0F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E3C438C-151E-5741-99FC-204D3C420F49}"/>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52D60A3D-90B5-0B4C-839B-B39150CEF402}"/>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1730CD94-60E3-604C-96C8-40A77DAABC9D}"/>
              </a:ext>
            </a:extLst>
          </p:cNvPr>
          <p:cNvSpPr>
            <a:spLocks noGrp="1"/>
          </p:cNvSpPr>
          <p:nvPr>
            <p:ph type="dt" sz="half" idx="10"/>
          </p:nvPr>
        </p:nvSpPr>
        <p:spPr/>
        <p:txBody>
          <a:bodyPr/>
          <a:lstStyle/>
          <a:p>
            <a:fld id="{5D959C66-B61C-C541-AD07-2FCDDA9D643B}" type="datetime1">
              <a:rPr lang="en-AU" smtClean="0"/>
              <a:t>28/11/20</a:t>
            </a:fld>
            <a:endParaRPr lang="en-US"/>
          </a:p>
        </p:txBody>
      </p:sp>
      <p:sp>
        <p:nvSpPr>
          <p:cNvPr id="6" name="Footer Placeholder 5">
            <a:extLst>
              <a:ext uri="{FF2B5EF4-FFF2-40B4-BE49-F238E27FC236}">
                <a16:creationId xmlns:a16="http://schemas.microsoft.com/office/drawing/2014/main" id="{E4AA7941-1805-604F-A628-7CDF82817B11}"/>
              </a:ext>
            </a:extLst>
          </p:cNvPr>
          <p:cNvSpPr>
            <a:spLocks noGrp="1"/>
          </p:cNvSpPr>
          <p:nvPr>
            <p:ph type="ftr" sz="quarter" idx="11"/>
          </p:nvPr>
        </p:nvSpPr>
        <p:spPr/>
        <p:txBody>
          <a:bodyPr/>
          <a:lstStyle/>
          <a:p>
            <a:r>
              <a:rPr lang="en-US"/>
              <a:t>Dr Patricia Wallace</a:t>
            </a:r>
          </a:p>
        </p:txBody>
      </p:sp>
      <p:sp>
        <p:nvSpPr>
          <p:cNvPr id="7" name="Slide Number Placeholder 6">
            <a:extLst>
              <a:ext uri="{FF2B5EF4-FFF2-40B4-BE49-F238E27FC236}">
                <a16:creationId xmlns:a16="http://schemas.microsoft.com/office/drawing/2014/main" id="{31CF91AE-5B63-AA49-90AF-039369D51E61}"/>
              </a:ext>
            </a:extLst>
          </p:cNvPr>
          <p:cNvSpPr>
            <a:spLocks noGrp="1"/>
          </p:cNvSpPr>
          <p:nvPr>
            <p:ph type="sldNum" sz="quarter" idx="12"/>
          </p:nvPr>
        </p:nvSpPr>
        <p:spPr/>
        <p:txBody>
          <a:bodyPr/>
          <a:lstStyle/>
          <a:p>
            <a:fld id="{1EEB8BBF-E7B5-8D41-8427-287EC525D190}" type="slidenum">
              <a:rPr lang="en-US" smtClean="0"/>
              <a:t>‹#›</a:t>
            </a:fld>
            <a:endParaRPr lang="en-US"/>
          </a:p>
        </p:txBody>
      </p:sp>
    </p:spTree>
    <p:extLst>
      <p:ext uri="{BB962C8B-B14F-4D97-AF65-F5344CB8AC3E}">
        <p14:creationId xmlns:p14="http://schemas.microsoft.com/office/powerpoint/2010/main" val="12873628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3C454C-AEB1-9545-8115-8A7C2D0FDF02}"/>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3B53BFCF-63AF-C143-88F8-265B505F8BC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EF632787-2095-4C4B-BB44-9E87F66E4BF5}"/>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31EC3A27-ACA3-3846-97AD-2391E062524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1E2FAB89-C965-CA40-BF4E-014CB5EA4CAC}"/>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D0B0FEE9-BCE6-8D40-A4DB-1F95C2544585}"/>
              </a:ext>
            </a:extLst>
          </p:cNvPr>
          <p:cNvSpPr>
            <a:spLocks noGrp="1"/>
          </p:cNvSpPr>
          <p:nvPr>
            <p:ph type="dt" sz="half" idx="10"/>
          </p:nvPr>
        </p:nvSpPr>
        <p:spPr/>
        <p:txBody>
          <a:bodyPr/>
          <a:lstStyle/>
          <a:p>
            <a:fld id="{ACDAEBED-A94E-CA4C-9725-566816B8DF3C}" type="datetime1">
              <a:rPr lang="en-AU" smtClean="0"/>
              <a:t>28/11/20</a:t>
            </a:fld>
            <a:endParaRPr lang="en-US"/>
          </a:p>
        </p:txBody>
      </p:sp>
      <p:sp>
        <p:nvSpPr>
          <p:cNvPr id="8" name="Footer Placeholder 7">
            <a:extLst>
              <a:ext uri="{FF2B5EF4-FFF2-40B4-BE49-F238E27FC236}">
                <a16:creationId xmlns:a16="http://schemas.microsoft.com/office/drawing/2014/main" id="{282428A6-F49E-0544-8F92-C11DFC369199}"/>
              </a:ext>
            </a:extLst>
          </p:cNvPr>
          <p:cNvSpPr>
            <a:spLocks noGrp="1"/>
          </p:cNvSpPr>
          <p:nvPr>
            <p:ph type="ftr" sz="quarter" idx="11"/>
          </p:nvPr>
        </p:nvSpPr>
        <p:spPr/>
        <p:txBody>
          <a:bodyPr/>
          <a:lstStyle/>
          <a:p>
            <a:r>
              <a:rPr lang="en-US"/>
              <a:t>Dr Patricia Wallace</a:t>
            </a:r>
          </a:p>
        </p:txBody>
      </p:sp>
      <p:sp>
        <p:nvSpPr>
          <p:cNvPr id="9" name="Slide Number Placeholder 8">
            <a:extLst>
              <a:ext uri="{FF2B5EF4-FFF2-40B4-BE49-F238E27FC236}">
                <a16:creationId xmlns:a16="http://schemas.microsoft.com/office/drawing/2014/main" id="{0D05A8A7-124E-884E-BCDF-839F270AF1F4}"/>
              </a:ext>
            </a:extLst>
          </p:cNvPr>
          <p:cNvSpPr>
            <a:spLocks noGrp="1"/>
          </p:cNvSpPr>
          <p:nvPr>
            <p:ph type="sldNum" sz="quarter" idx="12"/>
          </p:nvPr>
        </p:nvSpPr>
        <p:spPr/>
        <p:txBody>
          <a:bodyPr/>
          <a:lstStyle/>
          <a:p>
            <a:fld id="{1EEB8BBF-E7B5-8D41-8427-287EC525D190}" type="slidenum">
              <a:rPr lang="en-US" smtClean="0"/>
              <a:t>‹#›</a:t>
            </a:fld>
            <a:endParaRPr lang="en-US"/>
          </a:p>
        </p:txBody>
      </p:sp>
    </p:spTree>
    <p:extLst>
      <p:ext uri="{BB962C8B-B14F-4D97-AF65-F5344CB8AC3E}">
        <p14:creationId xmlns:p14="http://schemas.microsoft.com/office/powerpoint/2010/main" val="38937892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0F7C28-7932-3C42-8484-1A9EFC715C3F}"/>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07068741-D347-8A4F-A730-28102055731A}"/>
              </a:ext>
            </a:extLst>
          </p:cNvPr>
          <p:cNvSpPr>
            <a:spLocks noGrp="1"/>
          </p:cNvSpPr>
          <p:nvPr>
            <p:ph type="dt" sz="half" idx="10"/>
          </p:nvPr>
        </p:nvSpPr>
        <p:spPr/>
        <p:txBody>
          <a:bodyPr/>
          <a:lstStyle/>
          <a:p>
            <a:fld id="{0E5E6F17-CD66-CE42-88C2-C79265503444}" type="datetime1">
              <a:rPr lang="en-AU" smtClean="0"/>
              <a:t>28/11/20</a:t>
            </a:fld>
            <a:endParaRPr lang="en-US"/>
          </a:p>
        </p:txBody>
      </p:sp>
      <p:sp>
        <p:nvSpPr>
          <p:cNvPr id="4" name="Footer Placeholder 3">
            <a:extLst>
              <a:ext uri="{FF2B5EF4-FFF2-40B4-BE49-F238E27FC236}">
                <a16:creationId xmlns:a16="http://schemas.microsoft.com/office/drawing/2014/main" id="{7A7A1AF7-22D4-E143-8D0B-9B89ACDBDE65}"/>
              </a:ext>
            </a:extLst>
          </p:cNvPr>
          <p:cNvSpPr>
            <a:spLocks noGrp="1"/>
          </p:cNvSpPr>
          <p:nvPr>
            <p:ph type="ftr" sz="quarter" idx="11"/>
          </p:nvPr>
        </p:nvSpPr>
        <p:spPr/>
        <p:txBody>
          <a:bodyPr/>
          <a:lstStyle/>
          <a:p>
            <a:r>
              <a:rPr lang="en-US"/>
              <a:t>Dr Patricia Wallace</a:t>
            </a:r>
          </a:p>
        </p:txBody>
      </p:sp>
      <p:sp>
        <p:nvSpPr>
          <p:cNvPr id="5" name="Slide Number Placeholder 4">
            <a:extLst>
              <a:ext uri="{FF2B5EF4-FFF2-40B4-BE49-F238E27FC236}">
                <a16:creationId xmlns:a16="http://schemas.microsoft.com/office/drawing/2014/main" id="{5794B619-7342-4442-A213-0E8A82A03564}"/>
              </a:ext>
            </a:extLst>
          </p:cNvPr>
          <p:cNvSpPr>
            <a:spLocks noGrp="1"/>
          </p:cNvSpPr>
          <p:nvPr>
            <p:ph type="sldNum" sz="quarter" idx="12"/>
          </p:nvPr>
        </p:nvSpPr>
        <p:spPr/>
        <p:txBody>
          <a:bodyPr/>
          <a:lstStyle/>
          <a:p>
            <a:fld id="{1EEB8BBF-E7B5-8D41-8427-287EC525D190}" type="slidenum">
              <a:rPr lang="en-US" smtClean="0"/>
              <a:t>‹#›</a:t>
            </a:fld>
            <a:endParaRPr lang="en-US"/>
          </a:p>
        </p:txBody>
      </p:sp>
    </p:spTree>
    <p:extLst>
      <p:ext uri="{BB962C8B-B14F-4D97-AF65-F5344CB8AC3E}">
        <p14:creationId xmlns:p14="http://schemas.microsoft.com/office/powerpoint/2010/main" val="37403270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5DBB8E3-CB29-4A42-BF88-D064720F01A8}"/>
              </a:ext>
            </a:extLst>
          </p:cNvPr>
          <p:cNvSpPr>
            <a:spLocks noGrp="1"/>
          </p:cNvSpPr>
          <p:nvPr>
            <p:ph type="dt" sz="half" idx="10"/>
          </p:nvPr>
        </p:nvSpPr>
        <p:spPr/>
        <p:txBody>
          <a:bodyPr/>
          <a:lstStyle/>
          <a:p>
            <a:fld id="{A5C01E53-9003-AD4F-ACE0-6F35E016F403}" type="datetime1">
              <a:rPr lang="en-AU" smtClean="0"/>
              <a:t>28/11/20</a:t>
            </a:fld>
            <a:endParaRPr lang="en-US"/>
          </a:p>
        </p:txBody>
      </p:sp>
      <p:sp>
        <p:nvSpPr>
          <p:cNvPr id="3" name="Footer Placeholder 2">
            <a:extLst>
              <a:ext uri="{FF2B5EF4-FFF2-40B4-BE49-F238E27FC236}">
                <a16:creationId xmlns:a16="http://schemas.microsoft.com/office/drawing/2014/main" id="{14018EFD-422D-0944-9B22-5E452AF653D7}"/>
              </a:ext>
            </a:extLst>
          </p:cNvPr>
          <p:cNvSpPr>
            <a:spLocks noGrp="1"/>
          </p:cNvSpPr>
          <p:nvPr>
            <p:ph type="ftr" sz="quarter" idx="11"/>
          </p:nvPr>
        </p:nvSpPr>
        <p:spPr/>
        <p:txBody>
          <a:bodyPr/>
          <a:lstStyle/>
          <a:p>
            <a:r>
              <a:rPr lang="en-US"/>
              <a:t>Dr Patricia Wallace</a:t>
            </a:r>
          </a:p>
        </p:txBody>
      </p:sp>
      <p:sp>
        <p:nvSpPr>
          <p:cNvPr id="4" name="Slide Number Placeholder 3">
            <a:extLst>
              <a:ext uri="{FF2B5EF4-FFF2-40B4-BE49-F238E27FC236}">
                <a16:creationId xmlns:a16="http://schemas.microsoft.com/office/drawing/2014/main" id="{3F36E3D4-2158-8F42-8DD3-DB422A295A25}"/>
              </a:ext>
            </a:extLst>
          </p:cNvPr>
          <p:cNvSpPr>
            <a:spLocks noGrp="1"/>
          </p:cNvSpPr>
          <p:nvPr>
            <p:ph type="sldNum" sz="quarter" idx="12"/>
          </p:nvPr>
        </p:nvSpPr>
        <p:spPr/>
        <p:txBody>
          <a:bodyPr/>
          <a:lstStyle/>
          <a:p>
            <a:fld id="{1EEB8BBF-E7B5-8D41-8427-287EC525D190}" type="slidenum">
              <a:rPr lang="en-US" smtClean="0"/>
              <a:t>‹#›</a:t>
            </a:fld>
            <a:endParaRPr lang="en-US"/>
          </a:p>
        </p:txBody>
      </p:sp>
    </p:spTree>
    <p:extLst>
      <p:ext uri="{BB962C8B-B14F-4D97-AF65-F5344CB8AC3E}">
        <p14:creationId xmlns:p14="http://schemas.microsoft.com/office/powerpoint/2010/main" val="79929518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514037-DE62-4347-B9F2-6A4B457AD85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B4284495-9A90-B14E-9985-AB092052FCA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EB5CCD1B-308C-5A4D-AB38-AFEA31D5ADB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742D3FB6-FF2F-0441-A34C-8148B1A363C7}"/>
              </a:ext>
            </a:extLst>
          </p:cNvPr>
          <p:cNvSpPr>
            <a:spLocks noGrp="1"/>
          </p:cNvSpPr>
          <p:nvPr>
            <p:ph type="dt" sz="half" idx="10"/>
          </p:nvPr>
        </p:nvSpPr>
        <p:spPr/>
        <p:txBody>
          <a:bodyPr/>
          <a:lstStyle/>
          <a:p>
            <a:fld id="{4D7112D8-56F7-A74C-BFB0-88AC4A9A5169}" type="datetime1">
              <a:rPr lang="en-AU" smtClean="0"/>
              <a:t>28/11/20</a:t>
            </a:fld>
            <a:endParaRPr lang="en-US"/>
          </a:p>
        </p:txBody>
      </p:sp>
      <p:sp>
        <p:nvSpPr>
          <p:cNvPr id="6" name="Footer Placeholder 5">
            <a:extLst>
              <a:ext uri="{FF2B5EF4-FFF2-40B4-BE49-F238E27FC236}">
                <a16:creationId xmlns:a16="http://schemas.microsoft.com/office/drawing/2014/main" id="{8AACD90F-2850-C44D-8B40-F80E1D71568D}"/>
              </a:ext>
            </a:extLst>
          </p:cNvPr>
          <p:cNvSpPr>
            <a:spLocks noGrp="1"/>
          </p:cNvSpPr>
          <p:nvPr>
            <p:ph type="ftr" sz="quarter" idx="11"/>
          </p:nvPr>
        </p:nvSpPr>
        <p:spPr/>
        <p:txBody>
          <a:bodyPr/>
          <a:lstStyle/>
          <a:p>
            <a:r>
              <a:rPr lang="en-US"/>
              <a:t>Dr Patricia Wallace</a:t>
            </a:r>
          </a:p>
        </p:txBody>
      </p:sp>
      <p:sp>
        <p:nvSpPr>
          <p:cNvPr id="7" name="Slide Number Placeholder 6">
            <a:extLst>
              <a:ext uri="{FF2B5EF4-FFF2-40B4-BE49-F238E27FC236}">
                <a16:creationId xmlns:a16="http://schemas.microsoft.com/office/drawing/2014/main" id="{C4889665-4FB7-1848-A531-AB404E52C3F7}"/>
              </a:ext>
            </a:extLst>
          </p:cNvPr>
          <p:cNvSpPr>
            <a:spLocks noGrp="1"/>
          </p:cNvSpPr>
          <p:nvPr>
            <p:ph type="sldNum" sz="quarter" idx="12"/>
          </p:nvPr>
        </p:nvSpPr>
        <p:spPr/>
        <p:txBody>
          <a:bodyPr/>
          <a:lstStyle/>
          <a:p>
            <a:fld id="{1EEB8BBF-E7B5-8D41-8427-287EC525D190}" type="slidenum">
              <a:rPr lang="en-US" smtClean="0"/>
              <a:t>‹#›</a:t>
            </a:fld>
            <a:endParaRPr lang="en-US"/>
          </a:p>
        </p:txBody>
      </p:sp>
    </p:spTree>
    <p:extLst>
      <p:ext uri="{BB962C8B-B14F-4D97-AF65-F5344CB8AC3E}">
        <p14:creationId xmlns:p14="http://schemas.microsoft.com/office/powerpoint/2010/main" val="163874751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5516DF-751E-974B-9516-C225A5B308E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C9466510-C21A-E449-8A7F-35CD5494601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947BE2EF-EA46-334A-B4ED-79EAE87DD9C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4CE545BE-77E5-094D-951A-9FA1B6092C1A}"/>
              </a:ext>
            </a:extLst>
          </p:cNvPr>
          <p:cNvSpPr>
            <a:spLocks noGrp="1"/>
          </p:cNvSpPr>
          <p:nvPr>
            <p:ph type="dt" sz="half" idx="10"/>
          </p:nvPr>
        </p:nvSpPr>
        <p:spPr/>
        <p:txBody>
          <a:bodyPr/>
          <a:lstStyle/>
          <a:p>
            <a:fld id="{0E472298-55F7-F04F-B281-D84DF1B2596F}" type="datetime1">
              <a:rPr lang="en-AU" smtClean="0"/>
              <a:t>28/11/20</a:t>
            </a:fld>
            <a:endParaRPr lang="en-US"/>
          </a:p>
        </p:txBody>
      </p:sp>
      <p:sp>
        <p:nvSpPr>
          <p:cNvPr id="6" name="Footer Placeholder 5">
            <a:extLst>
              <a:ext uri="{FF2B5EF4-FFF2-40B4-BE49-F238E27FC236}">
                <a16:creationId xmlns:a16="http://schemas.microsoft.com/office/drawing/2014/main" id="{A8FED600-89A3-1745-BEF3-101A02E8003A}"/>
              </a:ext>
            </a:extLst>
          </p:cNvPr>
          <p:cNvSpPr>
            <a:spLocks noGrp="1"/>
          </p:cNvSpPr>
          <p:nvPr>
            <p:ph type="ftr" sz="quarter" idx="11"/>
          </p:nvPr>
        </p:nvSpPr>
        <p:spPr/>
        <p:txBody>
          <a:bodyPr/>
          <a:lstStyle/>
          <a:p>
            <a:r>
              <a:rPr lang="en-US"/>
              <a:t>Dr Patricia Wallace</a:t>
            </a:r>
          </a:p>
        </p:txBody>
      </p:sp>
      <p:sp>
        <p:nvSpPr>
          <p:cNvPr id="7" name="Slide Number Placeholder 6">
            <a:extLst>
              <a:ext uri="{FF2B5EF4-FFF2-40B4-BE49-F238E27FC236}">
                <a16:creationId xmlns:a16="http://schemas.microsoft.com/office/drawing/2014/main" id="{B0577671-307C-9444-B7BA-E41D5E708084}"/>
              </a:ext>
            </a:extLst>
          </p:cNvPr>
          <p:cNvSpPr>
            <a:spLocks noGrp="1"/>
          </p:cNvSpPr>
          <p:nvPr>
            <p:ph type="sldNum" sz="quarter" idx="12"/>
          </p:nvPr>
        </p:nvSpPr>
        <p:spPr/>
        <p:txBody>
          <a:bodyPr/>
          <a:lstStyle/>
          <a:p>
            <a:fld id="{1EEB8BBF-E7B5-8D41-8427-287EC525D190}" type="slidenum">
              <a:rPr lang="en-US" smtClean="0"/>
              <a:t>‹#›</a:t>
            </a:fld>
            <a:endParaRPr lang="en-US"/>
          </a:p>
        </p:txBody>
      </p:sp>
    </p:spTree>
    <p:extLst>
      <p:ext uri="{BB962C8B-B14F-4D97-AF65-F5344CB8AC3E}">
        <p14:creationId xmlns:p14="http://schemas.microsoft.com/office/powerpoint/2010/main" val="18170703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BFCA695-7B5A-554F-ABC5-2F73703D35F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80A5D6DC-62DB-C249-B095-B4A077E27C9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850F1B2-3EDB-3040-8FF1-B14BAB2636C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1FA510C-3806-8848-8D01-AE64AAEF02EB}" type="datetime1">
              <a:rPr lang="en-AU" smtClean="0"/>
              <a:t>28/11/20</a:t>
            </a:fld>
            <a:endParaRPr lang="en-US"/>
          </a:p>
        </p:txBody>
      </p:sp>
      <p:sp>
        <p:nvSpPr>
          <p:cNvPr id="5" name="Footer Placeholder 4">
            <a:extLst>
              <a:ext uri="{FF2B5EF4-FFF2-40B4-BE49-F238E27FC236}">
                <a16:creationId xmlns:a16="http://schemas.microsoft.com/office/drawing/2014/main" id="{D78A5D29-E87D-2A4F-9BBB-73346B2B729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Dr Patricia Wallace</a:t>
            </a:r>
          </a:p>
        </p:txBody>
      </p:sp>
      <p:sp>
        <p:nvSpPr>
          <p:cNvPr id="6" name="Slide Number Placeholder 5">
            <a:extLst>
              <a:ext uri="{FF2B5EF4-FFF2-40B4-BE49-F238E27FC236}">
                <a16:creationId xmlns:a16="http://schemas.microsoft.com/office/drawing/2014/main" id="{7CBF4D73-9445-204A-8F4A-FF38BE4B1FE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EEB8BBF-E7B5-8D41-8427-287EC525D190}" type="slidenum">
              <a:rPr lang="en-US" smtClean="0"/>
              <a:t>‹#›</a:t>
            </a:fld>
            <a:endParaRPr lang="en-US"/>
          </a:p>
        </p:txBody>
      </p:sp>
    </p:spTree>
    <p:extLst>
      <p:ext uri="{BB962C8B-B14F-4D97-AF65-F5344CB8AC3E}">
        <p14:creationId xmlns:p14="http://schemas.microsoft.com/office/powerpoint/2010/main" val="43834617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tiff"/><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Data" Target="../diagrams/data9.xml"/><Relationship Id="rId7" Type="http://schemas.microsoft.com/office/2007/relationships/diagramDrawing" Target="../diagrams/drawing9.xml"/><Relationship Id="rId2" Type="http://schemas.openxmlformats.org/officeDocument/2006/relationships/image" Target="../media/image1.tiff"/><Relationship Id="rId1" Type="http://schemas.openxmlformats.org/officeDocument/2006/relationships/slideLayout" Target="../slideLayouts/slideLayout2.xml"/><Relationship Id="rId6" Type="http://schemas.openxmlformats.org/officeDocument/2006/relationships/diagramColors" Target="../diagrams/colors9.xml"/><Relationship Id="rId5" Type="http://schemas.openxmlformats.org/officeDocument/2006/relationships/diagramQuickStyle" Target="../diagrams/quickStyle9.xml"/><Relationship Id="rId4" Type="http://schemas.openxmlformats.org/officeDocument/2006/relationships/diagramLayout" Target="../diagrams/layout9.xml"/></Relationships>
</file>

<file path=ppt/slides/_rels/slide11.xml.rels><?xml version="1.0" encoding="UTF-8" standalone="yes"?>
<Relationships xmlns="http://schemas.openxmlformats.org/package/2006/relationships"><Relationship Id="rId3" Type="http://schemas.openxmlformats.org/officeDocument/2006/relationships/diagramData" Target="../diagrams/data10.xml"/><Relationship Id="rId7" Type="http://schemas.microsoft.com/office/2007/relationships/diagramDrawing" Target="../diagrams/drawing10.xml"/><Relationship Id="rId2" Type="http://schemas.openxmlformats.org/officeDocument/2006/relationships/image" Target="../media/image1.tiff"/><Relationship Id="rId1" Type="http://schemas.openxmlformats.org/officeDocument/2006/relationships/slideLayout" Target="../slideLayouts/slideLayout2.xml"/><Relationship Id="rId6" Type="http://schemas.openxmlformats.org/officeDocument/2006/relationships/diagramColors" Target="../diagrams/colors10.xml"/><Relationship Id="rId5" Type="http://schemas.openxmlformats.org/officeDocument/2006/relationships/diagramQuickStyle" Target="../diagrams/quickStyle10.xml"/><Relationship Id="rId4" Type="http://schemas.openxmlformats.org/officeDocument/2006/relationships/diagramLayout" Target="../diagrams/layout10.xml"/></Relationships>
</file>

<file path=ppt/slides/_rels/slide12.xml.rels><?xml version="1.0" encoding="UTF-8" standalone="yes"?>
<Relationships xmlns="http://schemas.openxmlformats.org/package/2006/relationships"><Relationship Id="rId3" Type="http://schemas.openxmlformats.org/officeDocument/2006/relationships/diagramData" Target="../diagrams/data11.xml"/><Relationship Id="rId7" Type="http://schemas.microsoft.com/office/2007/relationships/diagramDrawing" Target="../diagrams/drawing11.xml"/><Relationship Id="rId2" Type="http://schemas.openxmlformats.org/officeDocument/2006/relationships/image" Target="../media/image1.tiff"/><Relationship Id="rId1" Type="http://schemas.openxmlformats.org/officeDocument/2006/relationships/slideLayout" Target="../slideLayouts/slideLayout2.xml"/><Relationship Id="rId6" Type="http://schemas.openxmlformats.org/officeDocument/2006/relationships/diagramColors" Target="../diagrams/colors11.xml"/><Relationship Id="rId5" Type="http://schemas.openxmlformats.org/officeDocument/2006/relationships/diagramQuickStyle" Target="../diagrams/quickStyle11.xml"/><Relationship Id="rId4" Type="http://schemas.openxmlformats.org/officeDocument/2006/relationships/diagramLayout" Target="../diagrams/layout11.xml"/></Relationships>
</file>

<file path=ppt/slides/_rels/slide13.xml.rels><?xml version="1.0" encoding="UTF-8" standalone="yes"?>
<Relationships xmlns="http://schemas.openxmlformats.org/package/2006/relationships"><Relationship Id="rId8" Type="http://schemas.microsoft.com/office/2007/relationships/diagramDrawing" Target="../diagrams/drawing12.xml"/><Relationship Id="rId3" Type="http://schemas.openxmlformats.org/officeDocument/2006/relationships/image" Target="../media/image1.tiff"/><Relationship Id="rId7" Type="http://schemas.openxmlformats.org/officeDocument/2006/relationships/diagramColors" Target="../diagrams/colors12.xm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diagramQuickStyle" Target="../diagrams/quickStyle12.xml"/><Relationship Id="rId5" Type="http://schemas.openxmlformats.org/officeDocument/2006/relationships/diagramLayout" Target="../diagrams/layout12.xml"/><Relationship Id="rId4" Type="http://schemas.openxmlformats.org/officeDocument/2006/relationships/diagramData" Target="../diagrams/data12.xml"/></Relationships>
</file>

<file path=ppt/slides/_rels/slide14.xml.rels><?xml version="1.0" encoding="UTF-8" standalone="yes"?>
<Relationships xmlns="http://schemas.openxmlformats.org/package/2006/relationships"><Relationship Id="rId3" Type="http://schemas.openxmlformats.org/officeDocument/2006/relationships/diagramData" Target="../diagrams/data13.xml"/><Relationship Id="rId7" Type="http://schemas.microsoft.com/office/2007/relationships/diagramDrawing" Target="../diagrams/drawing13.xml"/><Relationship Id="rId2" Type="http://schemas.openxmlformats.org/officeDocument/2006/relationships/image" Target="../media/image1.tiff"/><Relationship Id="rId1" Type="http://schemas.openxmlformats.org/officeDocument/2006/relationships/slideLayout" Target="../slideLayouts/slideLayout2.xml"/><Relationship Id="rId6" Type="http://schemas.openxmlformats.org/officeDocument/2006/relationships/diagramColors" Target="../diagrams/colors13.xml"/><Relationship Id="rId5" Type="http://schemas.openxmlformats.org/officeDocument/2006/relationships/diagramQuickStyle" Target="../diagrams/quickStyle13.xml"/><Relationship Id="rId4" Type="http://schemas.openxmlformats.org/officeDocument/2006/relationships/diagramLayout" Target="../diagrams/layout13.xml"/></Relationships>
</file>

<file path=ppt/slides/_rels/slide15.xml.rels><?xml version="1.0" encoding="UTF-8" standalone="yes"?>
<Relationships xmlns="http://schemas.openxmlformats.org/package/2006/relationships"><Relationship Id="rId3" Type="http://schemas.openxmlformats.org/officeDocument/2006/relationships/diagramData" Target="../diagrams/data14.xml"/><Relationship Id="rId7" Type="http://schemas.microsoft.com/office/2007/relationships/diagramDrawing" Target="../diagrams/drawing14.xml"/><Relationship Id="rId2" Type="http://schemas.openxmlformats.org/officeDocument/2006/relationships/image" Target="../media/image1.tiff"/><Relationship Id="rId1" Type="http://schemas.openxmlformats.org/officeDocument/2006/relationships/slideLayout" Target="../slideLayouts/slideLayout2.xml"/><Relationship Id="rId6" Type="http://schemas.openxmlformats.org/officeDocument/2006/relationships/diagramColors" Target="../diagrams/colors14.xml"/><Relationship Id="rId5" Type="http://schemas.openxmlformats.org/officeDocument/2006/relationships/diagramQuickStyle" Target="../diagrams/quickStyle14.xml"/><Relationship Id="rId4" Type="http://schemas.openxmlformats.org/officeDocument/2006/relationships/diagramLayout" Target="../diagrams/layout14.xml"/></Relationships>
</file>

<file path=ppt/slides/_rels/slide16.xml.rels><?xml version="1.0" encoding="UTF-8" standalone="yes"?>
<Relationships xmlns="http://schemas.openxmlformats.org/package/2006/relationships"><Relationship Id="rId3" Type="http://schemas.openxmlformats.org/officeDocument/2006/relationships/diagramData" Target="../diagrams/data15.xml"/><Relationship Id="rId7" Type="http://schemas.microsoft.com/office/2007/relationships/diagramDrawing" Target="../diagrams/drawing15.xml"/><Relationship Id="rId2" Type="http://schemas.openxmlformats.org/officeDocument/2006/relationships/image" Target="../media/image1.tiff"/><Relationship Id="rId1" Type="http://schemas.openxmlformats.org/officeDocument/2006/relationships/slideLayout" Target="../slideLayouts/slideLayout2.xml"/><Relationship Id="rId6" Type="http://schemas.openxmlformats.org/officeDocument/2006/relationships/diagramColors" Target="../diagrams/colors15.xml"/><Relationship Id="rId5" Type="http://schemas.openxmlformats.org/officeDocument/2006/relationships/diagramQuickStyle" Target="../diagrams/quickStyle15.xml"/><Relationship Id="rId4" Type="http://schemas.openxmlformats.org/officeDocument/2006/relationships/diagramLayout" Target="../diagrams/layout15.xml"/></Relationships>
</file>

<file path=ppt/slides/_rels/slide2.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image" Target="../media/image1.tiff"/><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3.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image" Target="../media/image1.tiff"/><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4.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image" Target="../media/image1.tiff"/><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5.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image" Target="../media/image1.tiff"/><Relationship Id="rId1" Type="http://schemas.openxmlformats.org/officeDocument/2006/relationships/slideLayout" Target="../slideLayouts/slideLayout2.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6.xml.rels><?xml version="1.0" encoding="UTF-8" standalone="yes"?>
<Relationships xmlns="http://schemas.openxmlformats.org/package/2006/relationships"><Relationship Id="rId8" Type="http://schemas.microsoft.com/office/2007/relationships/diagramDrawing" Target="../diagrams/drawing5.xml"/><Relationship Id="rId3" Type="http://schemas.openxmlformats.org/officeDocument/2006/relationships/image" Target="../media/image1.tiff"/><Relationship Id="rId7" Type="http://schemas.openxmlformats.org/officeDocument/2006/relationships/diagramColors" Target="../diagrams/colors5.xml"/><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diagramQuickStyle" Target="../diagrams/quickStyle5.xml"/><Relationship Id="rId5" Type="http://schemas.openxmlformats.org/officeDocument/2006/relationships/diagramLayout" Target="../diagrams/layout5.xml"/><Relationship Id="rId4" Type="http://schemas.openxmlformats.org/officeDocument/2006/relationships/diagramData" Target="../diagrams/data5.xml"/></Relationships>
</file>

<file path=ppt/slides/_rels/slide7.xml.rels><?xml version="1.0" encoding="UTF-8" standalone="yes"?>
<Relationships xmlns="http://schemas.openxmlformats.org/package/2006/relationships"><Relationship Id="rId3" Type="http://schemas.openxmlformats.org/officeDocument/2006/relationships/diagramData" Target="../diagrams/data6.xml"/><Relationship Id="rId7" Type="http://schemas.microsoft.com/office/2007/relationships/diagramDrawing" Target="../diagrams/drawing6.xml"/><Relationship Id="rId2" Type="http://schemas.openxmlformats.org/officeDocument/2006/relationships/image" Target="../media/image1.tiff"/><Relationship Id="rId1" Type="http://schemas.openxmlformats.org/officeDocument/2006/relationships/slideLayout" Target="../slideLayouts/slideLayout2.xml"/><Relationship Id="rId6" Type="http://schemas.openxmlformats.org/officeDocument/2006/relationships/diagramColors" Target="../diagrams/colors6.xml"/><Relationship Id="rId5" Type="http://schemas.openxmlformats.org/officeDocument/2006/relationships/diagramQuickStyle" Target="../diagrams/quickStyle6.xml"/><Relationship Id="rId4" Type="http://schemas.openxmlformats.org/officeDocument/2006/relationships/diagramLayout" Target="../diagrams/layout6.xml"/></Relationships>
</file>

<file path=ppt/slides/_rels/slide8.xml.rels><?xml version="1.0" encoding="UTF-8" standalone="yes"?>
<Relationships xmlns="http://schemas.openxmlformats.org/package/2006/relationships"><Relationship Id="rId3" Type="http://schemas.openxmlformats.org/officeDocument/2006/relationships/diagramData" Target="../diagrams/data7.xml"/><Relationship Id="rId7" Type="http://schemas.microsoft.com/office/2007/relationships/diagramDrawing" Target="../diagrams/drawing7.xml"/><Relationship Id="rId2" Type="http://schemas.openxmlformats.org/officeDocument/2006/relationships/image" Target="../media/image1.tiff"/><Relationship Id="rId1" Type="http://schemas.openxmlformats.org/officeDocument/2006/relationships/slideLayout" Target="../slideLayouts/slideLayout2.xml"/><Relationship Id="rId6" Type="http://schemas.openxmlformats.org/officeDocument/2006/relationships/diagramColors" Target="../diagrams/colors7.xml"/><Relationship Id="rId5" Type="http://schemas.openxmlformats.org/officeDocument/2006/relationships/diagramQuickStyle" Target="../diagrams/quickStyle7.xml"/><Relationship Id="rId4" Type="http://schemas.openxmlformats.org/officeDocument/2006/relationships/diagramLayout" Target="../diagrams/layout7.xml"/></Relationships>
</file>

<file path=ppt/slides/_rels/slide9.xml.rels><?xml version="1.0" encoding="UTF-8" standalone="yes"?>
<Relationships xmlns="http://schemas.openxmlformats.org/package/2006/relationships"><Relationship Id="rId3" Type="http://schemas.openxmlformats.org/officeDocument/2006/relationships/diagramData" Target="../diagrams/data8.xml"/><Relationship Id="rId7" Type="http://schemas.microsoft.com/office/2007/relationships/diagramDrawing" Target="../diagrams/drawing8.xml"/><Relationship Id="rId2" Type="http://schemas.openxmlformats.org/officeDocument/2006/relationships/image" Target="../media/image1.tiff"/><Relationship Id="rId1" Type="http://schemas.openxmlformats.org/officeDocument/2006/relationships/slideLayout" Target="../slideLayouts/slideLayout2.xml"/><Relationship Id="rId6" Type="http://schemas.openxmlformats.org/officeDocument/2006/relationships/diagramColors" Target="../diagrams/colors8.xml"/><Relationship Id="rId5" Type="http://schemas.openxmlformats.org/officeDocument/2006/relationships/diagramQuickStyle" Target="../diagrams/quickStyle8.xml"/><Relationship Id="rId4" Type="http://schemas.openxmlformats.org/officeDocument/2006/relationships/diagramLayout" Target="../diagrams/layout8.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3">
            <a:lumMod val="75000"/>
          </a:schemeClr>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23207CC6-EAA1-4BFF-A48A-DECAD897271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3324"/>
            <a:ext cx="12192000" cy="6861324"/>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Freeform 3">
            <a:extLst>
              <a:ext uri="{FF2B5EF4-FFF2-40B4-BE49-F238E27FC236}">
                <a16:creationId xmlns:a16="http://schemas.microsoft.com/office/drawing/2014/main" id="{B234A3DD-923D-4166-8B19-7DD589908C6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246925" y="-479"/>
            <a:ext cx="9468701" cy="6858478"/>
          </a:xfrm>
          <a:custGeom>
            <a:avLst/>
            <a:gdLst>
              <a:gd name="connsiteX0" fmla="*/ 0 w 8078051"/>
              <a:gd name="connsiteY0" fmla="*/ 0 h 5829300"/>
              <a:gd name="connsiteX1" fmla="*/ 4453793 w 8078051"/>
              <a:gd name="connsiteY1" fmla="*/ 0 h 5829300"/>
              <a:gd name="connsiteX2" fmla="*/ 5363426 w 8078051"/>
              <a:gd name="connsiteY2" fmla="*/ 0 h 5829300"/>
              <a:gd name="connsiteX3" fmla="*/ 5368184 w 8078051"/>
              <a:gd name="connsiteY3" fmla="*/ 0 h 5829300"/>
              <a:gd name="connsiteX4" fmla="*/ 8078051 w 8078051"/>
              <a:gd name="connsiteY4" fmla="*/ 5829300 h 5829300"/>
              <a:gd name="connsiteX5" fmla="*/ 1743926 w 8078051"/>
              <a:gd name="connsiteY5" fmla="*/ 5829300 h 5829300"/>
              <a:gd name="connsiteX6" fmla="*/ 1744148 w 8078051"/>
              <a:gd name="connsiteY6" fmla="*/ 5828822 h 5829300"/>
              <a:gd name="connsiteX7" fmla="*/ 0 w 8078051"/>
              <a:gd name="connsiteY7" fmla="*/ 5828822 h 58293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8078051" h="5829300">
                <a:moveTo>
                  <a:pt x="0" y="0"/>
                </a:moveTo>
                <a:lnTo>
                  <a:pt x="4453793" y="0"/>
                </a:lnTo>
                <a:lnTo>
                  <a:pt x="5363426" y="0"/>
                </a:lnTo>
                <a:lnTo>
                  <a:pt x="5368184" y="0"/>
                </a:lnTo>
                <a:lnTo>
                  <a:pt x="8078051" y="5829300"/>
                </a:lnTo>
                <a:lnTo>
                  <a:pt x="1743926" y="5829300"/>
                </a:lnTo>
                <a:lnTo>
                  <a:pt x="1744148" y="5828822"/>
                </a:lnTo>
                <a:lnTo>
                  <a:pt x="0" y="5828822"/>
                </a:lnTo>
                <a:close/>
              </a:path>
            </a:pathLst>
          </a:custGeom>
          <a:solidFill>
            <a:schemeClr val="bg1">
              <a:lumMod val="85000"/>
              <a:lumOff val="15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Freeform 16">
            <a:extLst>
              <a:ext uri="{FF2B5EF4-FFF2-40B4-BE49-F238E27FC236}">
                <a16:creationId xmlns:a16="http://schemas.microsoft.com/office/drawing/2014/main" id="{F6ACA5AC-3C5D-4994-B40F-FC8349E4D6F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479"/>
            <a:ext cx="9324977" cy="6858479"/>
          </a:xfrm>
          <a:custGeom>
            <a:avLst/>
            <a:gdLst>
              <a:gd name="connsiteX0" fmla="*/ 1246925 w 9324977"/>
              <a:gd name="connsiteY0" fmla="*/ 0 h 6858479"/>
              <a:gd name="connsiteX1" fmla="*/ 5076797 w 9324977"/>
              <a:gd name="connsiteY1" fmla="*/ 0 h 6858479"/>
              <a:gd name="connsiteX2" fmla="*/ 6143025 w 9324977"/>
              <a:gd name="connsiteY2" fmla="*/ 0 h 6858479"/>
              <a:gd name="connsiteX3" fmla="*/ 6148602 w 9324977"/>
              <a:gd name="connsiteY3" fmla="*/ 0 h 6858479"/>
              <a:gd name="connsiteX4" fmla="*/ 9324977 w 9324977"/>
              <a:gd name="connsiteY4" fmla="*/ 6858478 h 6858479"/>
              <a:gd name="connsiteX5" fmla="*/ 3359025 w 9324977"/>
              <a:gd name="connsiteY5" fmla="*/ 6858478 h 6858479"/>
              <a:gd name="connsiteX6" fmla="*/ 3359025 w 9324977"/>
              <a:gd name="connsiteY6" fmla="*/ 6858479 h 6858479"/>
              <a:gd name="connsiteX7" fmla="*/ 0 w 9324977"/>
              <a:gd name="connsiteY7" fmla="*/ 6858479 h 6858479"/>
              <a:gd name="connsiteX8" fmla="*/ 0 w 9324977"/>
              <a:gd name="connsiteY8" fmla="*/ 479 h 6858479"/>
              <a:gd name="connsiteX9" fmla="*/ 1246925 w 9324977"/>
              <a:gd name="connsiteY9" fmla="*/ 479 h 68584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9324977" h="6858479">
                <a:moveTo>
                  <a:pt x="1246925" y="0"/>
                </a:moveTo>
                <a:lnTo>
                  <a:pt x="5076797" y="0"/>
                </a:lnTo>
                <a:lnTo>
                  <a:pt x="6143025" y="0"/>
                </a:lnTo>
                <a:lnTo>
                  <a:pt x="6148602" y="0"/>
                </a:lnTo>
                <a:lnTo>
                  <a:pt x="9324977" y="6858478"/>
                </a:lnTo>
                <a:lnTo>
                  <a:pt x="3359025" y="6858478"/>
                </a:lnTo>
                <a:lnTo>
                  <a:pt x="3359025" y="6858479"/>
                </a:lnTo>
                <a:lnTo>
                  <a:pt x="0" y="6858479"/>
                </a:lnTo>
                <a:lnTo>
                  <a:pt x="0" y="479"/>
                </a:lnTo>
                <a:lnTo>
                  <a:pt x="1246925" y="479"/>
                </a:lnTo>
                <a:close/>
              </a:path>
            </a:pathLst>
          </a:cu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24A47E5D-528D-BC45-BC42-A4DDEF51D100}"/>
              </a:ext>
            </a:extLst>
          </p:cNvPr>
          <p:cNvSpPr>
            <a:spLocks noGrp="1"/>
          </p:cNvSpPr>
          <p:nvPr>
            <p:ph type="ctrTitle"/>
          </p:nvPr>
        </p:nvSpPr>
        <p:spPr>
          <a:xfrm>
            <a:off x="804671" y="2600324"/>
            <a:ext cx="6405753" cy="3277961"/>
          </a:xfrm>
        </p:spPr>
        <p:txBody>
          <a:bodyPr anchor="t">
            <a:normAutofit/>
          </a:bodyPr>
          <a:lstStyle/>
          <a:p>
            <a:pPr algn="l"/>
            <a:r>
              <a:rPr lang="en-US" sz="5400" dirty="0"/>
              <a:t>REGISTERED TESTING POOL</a:t>
            </a:r>
          </a:p>
        </p:txBody>
      </p:sp>
      <p:sp>
        <p:nvSpPr>
          <p:cNvPr id="3" name="Subtitle 2">
            <a:extLst>
              <a:ext uri="{FF2B5EF4-FFF2-40B4-BE49-F238E27FC236}">
                <a16:creationId xmlns:a16="http://schemas.microsoft.com/office/drawing/2014/main" id="{D5B47B7D-302C-D049-8A3B-E4AB52E377CF}"/>
              </a:ext>
            </a:extLst>
          </p:cNvPr>
          <p:cNvSpPr>
            <a:spLocks noGrp="1"/>
          </p:cNvSpPr>
          <p:nvPr>
            <p:ph type="subTitle" idx="1"/>
          </p:nvPr>
        </p:nvSpPr>
        <p:spPr>
          <a:xfrm>
            <a:off x="804672" y="1300450"/>
            <a:ext cx="4167376" cy="1155525"/>
          </a:xfrm>
        </p:spPr>
        <p:txBody>
          <a:bodyPr anchor="b">
            <a:normAutofit/>
          </a:bodyPr>
          <a:lstStyle/>
          <a:p>
            <a:pPr algn="l"/>
            <a:endParaRPr lang="en-US" sz="2000" dirty="0"/>
          </a:p>
          <a:p>
            <a:pPr algn="l"/>
            <a:r>
              <a:rPr lang="en-US" sz="2000" dirty="0"/>
              <a:t>What it is and What do I Need to Do</a:t>
            </a:r>
          </a:p>
        </p:txBody>
      </p:sp>
      <p:sp>
        <p:nvSpPr>
          <p:cNvPr id="4" name="Footer Placeholder 3">
            <a:extLst>
              <a:ext uri="{FF2B5EF4-FFF2-40B4-BE49-F238E27FC236}">
                <a16:creationId xmlns:a16="http://schemas.microsoft.com/office/drawing/2014/main" id="{4C148F79-AADB-3C4C-85A7-6BFFA6C247FB}"/>
              </a:ext>
            </a:extLst>
          </p:cNvPr>
          <p:cNvSpPr>
            <a:spLocks noGrp="1"/>
          </p:cNvSpPr>
          <p:nvPr>
            <p:ph type="ftr" sz="quarter" idx="11"/>
          </p:nvPr>
        </p:nvSpPr>
        <p:spPr>
          <a:xfrm>
            <a:off x="804672" y="6356350"/>
            <a:ext cx="4114800" cy="365125"/>
          </a:xfrm>
        </p:spPr>
        <p:txBody>
          <a:bodyPr>
            <a:normAutofit/>
          </a:bodyPr>
          <a:lstStyle/>
          <a:p>
            <a:pPr algn="l">
              <a:spcAft>
                <a:spcPts val="600"/>
              </a:spcAft>
            </a:pPr>
            <a:r>
              <a:rPr lang="en-US">
                <a:solidFill>
                  <a:schemeClr val="tx1">
                    <a:lumMod val="85000"/>
                  </a:schemeClr>
                </a:solidFill>
              </a:rPr>
              <a:t>Dr Patricia Wallace</a:t>
            </a:r>
          </a:p>
        </p:txBody>
      </p:sp>
      <p:pic>
        <p:nvPicPr>
          <p:cNvPr id="5" name="Picture 4">
            <a:extLst>
              <a:ext uri="{FF2B5EF4-FFF2-40B4-BE49-F238E27FC236}">
                <a16:creationId xmlns:a16="http://schemas.microsoft.com/office/drawing/2014/main" id="{C8F2827F-1C85-9649-9ECE-A51E4B66E3F1}"/>
              </a:ext>
            </a:extLst>
          </p:cNvPr>
          <p:cNvPicPr/>
          <p:nvPr/>
        </p:nvPicPr>
        <p:blipFill>
          <a:blip r:embed="rId2"/>
          <a:stretch>
            <a:fillRect/>
          </a:stretch>
        </p:blipFill>
        <p:spPr>
          <a:xfrm>
            <a:off x="644712" y="418797"/>
            <a:ext cx="1587500" cy="482600"/>
          </a:xfrm>
          <a:prstGeom prst="rect">
            <a:avLst/>
          </a:prstGeom>
        </p:spPr>
      </p:pic>
    </p:spTree>
    <p:extLst>
      <p:ext uri="{BB962C8B-B14F-4D97-AF65-F5344CB8AC3E}">
        <p14:creationId xmlns:p14="http://schemas.microsoft.com/office/powerpoint/2010/main" val="1898173"/>
      </p:ext>
    </p:extLst>
  </p:cSld>
  <p:clrMapOvr>
    <a:overrideClrMapping bg1="dk1" tx1="lt1" bg2="dk2" tx2="lt2" accent1="accent1" accent2="accent2" accent3="accent3" accent4="accent4" accent5="accent5" accent6="accent6" hlink="hlink" folHlink="folHlink"/>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BE95D989-81FA-4BAD-9AD5-E46CEDA91B3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654293" cy="6858000"/>
          </a:xfrm>
          <a:prstGeom prst="rect">
            <a:avLst/>
          </a:prstGeom>
          <a:solidFill>
            <a:srgbClr val="40404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08500853-A27C-0F43-AA83-848FFED66D06}"/>
              </a:ext>
            </a:extLst>
          </p:cNvPr>
          <p:cNvSpPr>
            <a:spLocks noGrp="1"/>
          </p:cNvSpPr>
          <p:nvPr>
            <p:ph type="title"/>
          </p:nvPr>
        </p:nvSpPr>
        <p:spPr>
          <a:xfrm>
            <a:off x="838200" y="811161"/>
            <a:ext cx="3335594" cy="5403370"/>
          </a:xfrm>
        </p:spPr>
        <p:txBody>
          <a:bodyPr>
            <a:normAutofit/>
          </a:bodyPr>
          <a:lstStyle/>
          <a:p>
            <a:r>
              <a:rPr lang="en-US">
                <a:solidFill>
                  <a:srgbClr val="FFFFFF"/>
                </a:solidFill>
              </a:rPr>
              <a:t>How do I Change my Whereabouts</a:t>
            </a:r>
          </a:p>
        </p:txBody>
      </p:sp>
      <p:sp>
        <p:nvSpPr>
          <p:cNvPr id="14" name="Rectangle 13">
            <a:extLst>
              <a:ext uri="{FF2B5EF4-FFF2-40B4-BE49-F238E27FC236}">
                <a16:creationId xmlns:a16="http://schemas.microsoft.com/office/drawing/2014/main" id="{156189E5-8A3E-4CFD-B71B-CCD0F8495E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654293" y="0"/>
            <a:ext cx="142074" cy="6858000"/>
          </a:xfrm>
          <a:prstGeom prst="rect">
            <a:avLst/>
          </a:prstGeom>
          <a:solidFill>
            <a:schemeClr val="tx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4" name="Footer Placeholder 3">
            <a:extLst>
              <a:ext uri="{FF2B5EF4-FFF2-40B4-BE49-F238E27FC236}">
                <a16:creationId xmlns:a16="http://schemas.microsoft.com/office/drawing/2014/main" id="{7FF6AA4D-ED88-E847-96B6-91A0DD845617}"/>
              </a:ext>
            </a:extLst>
          </p:cNvPr>
          <p:cNvSpPr>
            <a:spLocks noGrp="1"/>
          </p:cNvSpPr>
          <p:nvPr>
            <p:ph type="ftr" sz="quarter" idx="11"/>
          </p:nvPr>
        </p:nvSpPr>
        <p:spPr>
          <a:xfrm>
            <a:off x="5459413" y="6199632"/>
            <a:ext cx="5365665" cy="365125"/>
          </a:xfrm>
        </p:spPr>
        <p:txBody>
          <a:bodyPr>
            <a:normAutofit/>
          </a:bodyPr>
          <a:lstStyle/>
          <a:p>
            <a:pPr algn="r">
              <a:spcAft>
                <a:spcPts val="600"/>
              </a:spcAft>
            </a:pPr>
            <a:r>
              <a:rPr lang="en-US" sz="1100">
                <a:solidFill>
                  <a:schemeClr val="tx1">
                    <a:alpha val="80000"/>
                  </a:schemeClr>
                </a:solidFill>
              </a:rPr>
              <a:t>Dr Patricia Wallace</a:t>
            </a:r>
          </a:p>
        </p:txBody>
      </p:sp>
      <p:pic>
        <p:nvPicPr>
          <p:cNvPr id="5" name="Picture 4">
            <a:extLst>
              <a:ext uri="{FF2B5EF4-FFF2-40B4-BE49-F238E27FC236}">
                <a16:creationId xmlns:a16="http://schemas.microsoft.com/office/drawing/2014/main" id="{6D9BF626-1408-2348-9F2E-BCE4D863DB22}"/>
              </a:ext>
            </a:extLst>
          </p:cNvPr>
          <p:cNvPicPr/>
          <p:nvPr/>
        </p:nvPicPr>
        <p:blipFill>
          <a:blip r:embed="rId2"/>
          <a:stretch>
            <a:fillRect/>
          </a:stretch>
        </p:blipFill>
        <p:spPr>
          <a:xfrm>
            <a:off x="358588" y="179294"/>
            <a:ext cx="1631577" cy="501743"/>
          </a:xfrm>
          <a:prstGeom prst="rect">
            <a:avLst/>
          </a:prstGeom>
        </p:spPr>
      </p:pic>
      <p:graphicFrame>
        <p:nvGraphicFramePr>
          <p:cNvPr id="7" name="Content Placeholder 2">
            <a:extLst>
              <a:ext uri="{FF2B5EF4-FFF2-40B4-BE49-F238E27FC236}">
                <a16:creationId xmlns:a16="http://schemas.microsoft.com/office/drawing/2014/main" id="{142765AD-59A5-4F99-B691-DE6531E9D7B7}"/>
              </a:ext>
            </a:extLst>
          </p:cNvPr>
          <p:cNvGraphicFramePr>
            <a:graphicFrameLocks noGrp="1"/>
          </p:cNvGraphicFramePr>
          <p:nvPr>
            <p:ph idx="1"/>
            <p:extLst>
              <p:ext uri="{D42A27DB-BD31-4B8C-83A1-F6EECF244321}">
                <p14:modId xmlns:p14="http://schemas.microsoft.com/office/powerpoint/2010/main" val="1265969402"/>
              </p:ext>
            </p:extLst>
          </p:nvPr>
        </p:nvGraphicFramePr>
        <p:xfrm>
          <a:off x="5459413" y="642938"/>
          <a:ext cx="6089650" cy="557212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44455759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 name="Freeform: Shape 11">
            <a:extLst>
              <a:ext uri="{FF2B5EF4-FFF2-40B4-BE49-F238E27FC236}">
                <a16:creationId xmlns:a16="http://schemas.microsoft.com/office/drawing/2014/main" id="{46C2E80F-49A6-4372-B103-219D417A55E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4096" y="470925"/>
            <a:ext cx="4381009" cy="5892104"/>
          </a:xfrm>
          <a:custGeom>
            <a:avLst/>
            <a:gdLst>
              <a:gd name="connsiteX0" fmla="*/ 0 w 4381009"/>
              <a:gd name="connsiteY0" fmla="*/ 0 h 5892104"/>
              <a:gd name="connsiteX1" fmla="*/ 4157628 w 4381009"/>
              <a:gd name="connsiteY1" fmla="*/ 0 h 5892104"/>
              <a:gd name="connsiteX2" fmla="*/ 4169302 w 4381009"/>
              <a:gd name="connsiteY2" fmla="*/ 68659 h 5892104"/>
              <a:gd name="connsiteX3" fmla="*/ 4191571 w 4381009"/>
              <a:gd name="connsiteY3" fmla="*/ 205472 h 5892104"/>
              <a:gd name="connsiteX4" fmla="*/ 4213368 w 4381009"/>
              <a:gd name="connsiteY4" fmla="*/ 342890 h 5892104"/>
              <a:gd name="connsiteX5" fmla="*/ 4232030 w 4381009"/>
              <a:gd name="connsiteY5" fmla="*/ 480913 h 5892104"/>
              <a:gd name="connsiteX6" fmla="*/ 4250848 w 4381009"/>
              <a:gd name="connsiteY6" fmla="*/ 618332 h 5892104"/>
              <a:gd name="connsiteX7" fmla="*/ 4268412 w 4381009"/>
              <a:gd name="connsiteY7" fmla="*/ 756355 h 5892104"/>
              <a:gd name="connsiteX8" fmla="*/ 4283467 w 4381009"/>
              <a:gd name="connsiteY8" fmla="*/ 892563 h 5892104"/>
              <a:gd name="connsiteX9" fmla="*/ 4297737 w 4381009"/>
              <a:gd name="connsiteY9" fmla="*/ 1030587 h 5892104"/>
              <a:gd name="connsiteX10" fmla="*/ 4310754 w 4381009"/>
              <a:gd name="connsiteY10" fmla="*/ 1168005 h 5892104"/>
              <a:gd name="connsiteX11" fmla="*/ 4322045 w 4381009"/>
              <a:gd name="connsiteY11" fmla="*/ 1303002 h 5892104"/>
              <a:gd name="connsiteX12" fmla="*/ 4333336 w 4381009"/>
              <a:gd name="connsiteY12" fmla="*/ 1439815 h 5892104"/>
              <a:gd name="connsiteX13" fmla="*/ 4342745 w 4381009"/>
              <a:gd name="connsiteY13" fmla="*/ 1574812 h 5892104"/>
              <a:gd name="connsiteX14" fmla="*/ 4350115 w 4381009"/>
              <a:gd name="connsiteY14" fmla="*/ 1709808 h 5892104"/>
              <a:gd name="connsiteX15" fmla="*/ 4357799 w 4381009"/>
              <a:gd name="connsiteY15" fmla="*/ 1844200 h 5892104"/>
              <a:gd name="connsiteX16" fmla="*/ 4364229 w 4381009"/>
              <a:gd name="connsiteY16" fmla="*/ 1977381 h 5892104"/>
              <a:gd name="connsiteX17" fmla="*/ 4368777 w 4381009"/>
              <a:gd name="connsiteY17" fmla="*/ 2109351 h 5892104"/>
              <a:gd name="connsiteX18" fmla="*/ 4372697 w 4381009"/>
              <a:gd name="connsiteY18" fmla="*/ 2241321 h 5892104"/>
              <a:gd name="connsiteX19" fmla="*/ 4376461 w 4381009"/>
              <a:gd name="connsiteY19" fmla="*/ 2372080 h 5892104"/>
              <a:gd name="connsiteX20" fmla="*/ 4378186 w 4381009"/>
              <a:gd name="connsiteY20" fmla="*/ 2501023 h 5892104"/>
              <a:gd name="connsiteX21" fmla="*/ 4380068 w 4381009"/>
              <a:gd name="connsiteY21" fmla="*/ 2629966 h 5892104"/>
              <a:gd name="connsiteX22" fmla="*/ 4381009 w 4381009"/>
              <a:gd name="connsiteY22" fmla="*/ 2757093 h 5892104"/>
              <a:gd name="connsiteX23" fmla="*/ 4380068 w 4381009"/>
              <a:gd name="connsiteY23" fmla="*/ 2883010 h 5892104"/>
              <a:gd name="connsiteX24" fmla="*/ 4380068 w 4381009"/>
              <a:gd name="connsiteY24" fmla="*/ 3007715 h 5892104"/>
              <a:gd name="connsiteX25" fmla="*/ 4378186 w 4381009"/>
              <a:gd name="connsiteY25" fmla="*/ 3131210 h 5892104"/>
              <a:gd name="connsiteX26" fmla="*/ 4375363 w 4381009"/>
              <a:gd name="connsiteY26" fmla="*/ 3252283 h 5892104"/>
              <a:gd name="connsiteX27" fmla="*/ 4372697 w 4381009"/>
              <a:gd name="connsiteY27" fmla="*/ 3372146 h 5892104"/>
              <a:gd name="connsiteX28" fmla="*/ 4369718 w 4381009"/>
              <a:gd name="connsiteY28" fmla="*/ 3489587 h 5892104"/>
              <a:gd name="connsiteX29" fmla="*/ 4365170 w 4381009"/>
              <a:gd name="connsiteY29" fmla="*/ 3606423 h 5892104"/>
              <a:gd name="connsiteX30" fmla="*/ 4360309 w 4381009"/>
              <a:gd name="connsiteY30" fmla="*/ 3721443 h 5892104"/>
              <a:gd name="connsiteX31" fmla="*/ 4355918 w 4381009"/>
              <a:gd name="connsiteY31" fmla="*/ 3834041 h 5892104"/>
              <a:gd name="connsiteX32" fmla="*/ 4343529 w 4381009"/>
              <a:gd name="connsiteY32" fmla="*/ 4053789 h 5892104"/>
              <a:gd name="connsiteX33" fmla="*/ 4330356 w 4381009"/>
              <a:gd name="connsiteY33" fmla="*/ 4264457 h 5892104"/>
              <a:gd name="connsiteX34" fmla="*/ 4316556 w 4381009"/>
              <a:gd name="connsiteY34" fmla="*/ 4466650 h 5892104"/>
              <a:gd name="connsiteX35" fmla="*/ 4301344 w 4381009"/>
              <a:gd name="connsiteY35" fmla="*/ 4657946 h 5892104"/>
              <a:gd name="connsiteX36" fmla="*/ 4285506 w 4381009"/>
              <a:gd name="connsiteY36" fmla="*/ 4840767 h 5892104"/>
              <a:gd name="connsiteX37" fmla="*/ 4268412 w 4381009"/>
              <a:gd name="connsiteY37" fmla="*/ 5010269 h 5892104"/>
              <a:gd name="connsiteX38" fmla="*/ 4251633 w 4381009"/>
              <a:gd name="connsiteY38" fmla="*/ 5169481 h 5892104"/>
              <a:gd name="connsiteX39" fmla="*/ 4234853 w 4381009"/>
              <a:gd name="connsiteY39" fmla="*/ 5315980 h 5892104"/>
              <a:gd name="connsiteX40" fmla="*/ 4219014 w 4381009"/>
              <a:gd name="connsiteY40" fmla="*/ 5450371 h 5892104"/>
              <a:gd name="connsiteX41" fmla="*/ 4203959 w 4381009"/>
              <a:gd name="connsiteY41" fmla="*/ 5569628 h 5892104"/>
              <a:gd name="connsiteX42" fmla="*/ 4189689 w 4381009"/>
              <a:gd name="connsiteY42" fmla="*/ 5677384 h 5892104"/>
              <a:gd name="connsiteX43" fmla="*/ 4177770 w 4381009"/>
              <a:gd name="connsiteY43" fmla="*/ 5768189 h 5892104"/>
              <a:gd name="connsiteX44" fmla="*/ 4166479 w 4381009"/>
              <a:gd name="connsiteY44" fmla="*/ 5844465 h 5892104"/>
              <a:gd name="connsiteX45" fmla="*/ 4159132 w 4381009"/>
              <a:gd name="connsiteY45" fmla="*/ 5892104 h 5892104"/>
              <a:gd name="connsiteX46" fmla="*/ 0 w 4381009"/>
              <a:gd name="connsiteY46" fmla="*/ 5892104 h 58921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Lst>
            <a:rect l="l" t="t" r="r" b="b"/>
            <a:pathLst>
              <a:path w="4381009" h="5892104">
                <a:moveTo>
                  <a:pt x="0" y="0"/>
                </a:moveTo>
                <a:lnTo>
                  <a:pt x="4157628" y="0"/>
                </a:lnTo>
                <a:lnTo>
                  <a:pt x="4169302" y="68659"/>
                </a:lnTo>
                <a:lnTo>
                  <a:pt x="4191571" y="205472"/>
                </a:lnTo>
                <a:lnTo>
                  <a:pt x="4213368" y="342890"/>
                </a:lnTo>
                <a:lnTo>
                  <a:pt x="4232030" y="480913"/>
                </a:lnTo>
                <a:lnTo>
                  <a:pt x="4250848" y="618332"/>
                </a:lnTo>
                <a:lnTo>
                  <a:pt x="4268412" y="756355"/>
                </a:lnTo>
                <a:lnTo>
                  <a:pt x="4283467" y="892563"/>
                </a:lnTo>
                <a:lnTo>
                  <a:pt x="4297737" y="1030587"/>
                </a:lnTo>
                <a:lnTo>
                  <a:pt x="4310754" y="1168005"/>
                </a:lnTo>
                <a:lnTo>
                  <a:pt x="4322045" y="1303002"/>
                </a:lnTo>
                <a:lnTo>
                  <a:pt x="4333336" y="1439815"/>
                </a:lnTo>
                <a:lnTo>
                  <a:pt x="4342745" y="1574812"/>
                </a:lnTo>
                <a:lnTo>
                  <a:pt x="4350115" y="1709808"/>
                </a:lnTo>
                <a:lnTo>
                  <a:pt x="4357799" y="1844200"/>
                </a:lnTo>
                <a:lnTo>
                  <a:pt x="4364229" y="1977381"/>
                </a:lnTo>
                <a:lnTo>
                  <a:pt x="4368777" y="2109351"/>
                </a:lnTo>
                <a:lnTo>
                  <a:pt x="4372697" y="2241321"/>
                </a:lnTo>
                <a:lnTo>
                  <a:pt x="4376461" y="2372080"/>
                </a:lnTo>
                <a:lnTo>
                  <a:pt x="4378186" y="2501023"/>
                </a:lnTo>
                <a:lnTo>
                  <a:pt x="4380068" y="2629966"/>
                </a:lnTo>
                <a:lnTo>
                  <a:pt x="4381009" y="2757093"/>
                </a:lnTo>
                <a:lnTo>
                  <a:pt x="4380068" y="2883010"/>
                </a:lnTo>
                <a:lnTo>
                  <a:pt x="4380068" y="3007715"/>
                </a:lnTo>
                <a:lnTo>
                  <a:pt x="4378186" y="3131210"/>
                </a:lnTo>
                <a:lnTo>
                  <a:pt x="4375363" y="3252283"/>
                </a:lnTo>
                <a:lnTo>
                  <a:pt x="4372697" y="3372146"/>
                </a:lnTo>
                <a:lnTo>
                  <a:pt x="4369718" y="3489587"/>
                </a:lnTo>
                <a:lnTo>
                  <a:pt x="4365170" y="3606423"/>
                </a:lnTo>
                <a:lnTo>
                  <a:pt x="4360309" y="3721443"/>
                </a:lnTo>
                <a:lnTo>
                  <a:pt x="4355918" y="3834041"/>
                </a:lnTo>
                <a:lnTo>
                  <a:pt x="4343529" y="4053789"/>
                </a:lnTo>
                <a:lnTo>
                  <a:pt x="4330356" y="4264457"/>
                </a:lnTo>
                <a:lnTo>
                  <a:pt x="4316556" y="4466650"/>
                </a:lnTo>
                <a:lnTo>
                  <a:pt x="4301344" y="4657946"/>
                </a:lnTo>
                <a:lnTo>
                  <a:pt x="4285506" y="4840767"/>
                </a:lnTo>
                <a:lnTo>
                  <a:pt x="4268412" y="5010269"/>
                </a:lnTo>
                <a:lnTo>
                  <a:pt x="4251633" y="5169481"/>
                </a:lnTo>
                <a:lnTo>
                  <a:pt x="4234853" y="5315980"/>
                </a:lnTo>
                <a:lnTo>
                  <a:pt x="4219014" y="5450371"/>
                </a:lnTo>
                <a:lnTo>
                  <a:pt x="4203959" y="5569628"/>
                </a:lnTo>
                <a:lnTo>
                  <a:pt x="4189689" y="5677384"/>
                </a:lnTo>
                <a:lnTo>
                  <a:pt x="4177770" y="5768189"/>
                </a:lnTo>
                <a:lnTo>
                  <a:pt x="4166479" y="5844465"/>
                </a:lnTo>
                <a:lnTo>
                  <a:pt x="4159132" y="5892104"/>
                </a:lnTo>
                <a:lnTo>
                  <a:pt x="0" y="5892104"/>
                </a:lnTo>
                <a:close/>
              </a:path>
            </a:pathLst>
          </a:custGeom>
          <a:solidFill>
            <a:srgbClr val="404040"/>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73BA1778-16C8-1C4E-BFF9-199E24474051}"/>
              </a:ext>
            </a:extLst>
          </p:cNvPr>
          <p:cNvSpPr>
            <a:spLocks noGrp="1"/>
          </p:cNvSpPr>
          <p:nvPr>
            <p:ph type="title"/>
          </p:nvPr>
        </p:nvSpPr>
        <p:spPr>
          <a:xfrm>
            <a:off x="863029" y="1012004"/>
            <a:ext cx="3416158" cy="4795408"/>
          </a:xfrm>
        </p:spPr>
        <p:txBody>
          <a:bodyPr>
            <a:normAutofit/>
          </a:bodyPr>
          <a:lstStyle/>
          <a:p>
            <a:r>
              <a:rPr lang="en-US">
                <a:solidFill>
                  <a:srgbClr val="FFFFFF"/>
                </a:solidFill>
              </a:rPr>
              <a:t>What Happens If I miss tests and don’t bother filing whereabouts?</a:t>
            </a:r>
          </a:p>
        </p:txBody>
      </p:sp>
      <p:sp>
        <p:nvSpPr>
          <p:cNvPr id="4" name="Footer Placeholder 3">
            <a:extLst>
              <a:ext uri="{FF2B5EF4-FFF2-40B4-BE49-F238E27FC236}">
                <a16:creationId xmlns:a16="http://schemas.microsoft.com/office/drawing/2014/main" id="{9F44DBD8-4B32-F54D-A955-7C61E11A9B2B}"/>
              </a:ext>
            </a:extLst>
          </p:cNvPr>
          <p:cNvSpPr>
            <a:spLocks noGrp="1"/>
          </p:cNvSpPr>
          <p:nvPr>
            <p:ph type="ftr" sz="quarter" idx="11"/>
          </p:nvPr>
        </p:nvSpPr>
        <p:spPr>
          <a:xfrm>
            <a:off x="750305" y="6356350"/>
            <a:ext cx="4114800" cy="365125"/>
          </a:xfrm>
        </p:spPr>
        <p:txBody>
          <a:bodyPr>
            <a:normAutofit/>
          </a:bodyPr>
          <a:lstStyle/>
          <a:p>
            <a:pPr algn="l">
              <a:spcAft>
                <a:spcPts val="600"/>
              </a:spcAft>
            </a:pPr>
            <a:r>
              <a:rPr lang="en-US">
                <a:solidFill>
                  <a:prstClr val="black">
                    <a:tint val="75000"/>
                  </a:prstClr>
                </a:solidFill>
              </a:rPr>
              <a:t>Dr Patricia Wallace</a:t>
            </a:r>
          </a:p>
        </p:txBody>
      </p:sp>
      <p:pic>
        <p:nvPicPr>
          <p:cNvPr id="5" name="Picture 4">
            <a:extLst>
              <a:ext uri="{FF2B5EF4-FFF2-40B4-BE49-F238E27FC236}">
                <a16:creationId xmlns:a16="http://schemas.microsoft.com/office/drawing/2014/main" id="{8AA1A119-267A-A447-90DF-4792AD7ACCD4}"/>
              </a:ext>
            </a:extLst>
          </p:cNvPr>
          <p:cNvPicPr/>
          <p:nvPr/>
        </p:nvPicPr>
        <p:blipFill>
          <a:blip r:embed="rId2"/>
          <a:stretch>
            <a:fillRect/>
          </a:stretch>
        </p:blipFill>
        <p:spPr>
          <a:xfrm>
            <a:off x="358588" y="197224"/>
            <a:ext cx="1506071" cy="483813"/>
          </a:xfrm>
          <a:prstGeom prst="rect">
            <a:avLst/>
          </a:prstGeom>
        </p:spPr>
      </p:pic>
      <p:graphicFrame>
        <p:nvGraphicFramePr>
          <p:cNvPr id="7" name="Content Placeholder 2">
            <a:extLst>
              <a:ext uri="{FF2B5EF4-FFF2-40B4-BE49-F238E27FC236}">
                <a16:creationId xmlns:a16="http://schemas.microsoft.com/office/drawing/2014/main" id="{0B5EF143-748A-4820-9A6F-5EA4AD551787}"/>
              </a:ext>
            </a:extLst>
          </p:cNvPr>
          <p:cNvGraphicFramePr>
            <a:graphicFrameLocks noGrp="1"/>
          </p:cNvGraphicFramePr>
          <p:nvPr>
            <p:ph idx="1"/>
            <p:extLst>
              <p:ext uri="{D42A27DB-BD31-4B8C-83A1-F6EECF244321}">
                <p14:modId xmlns:p14="http://schemas.microsoft.com/office/powerpoint/2010/main" val="1488530986"/>
              </p:ext>
            </p:extLst>
          </p:nvPr>
        </p:nvGraphicFramePr>
        <p:xfrm>
          <a:off x="5194300" y="470924"/>
          <a:ext cx="6513604" cy="588542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56557067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BE95D989-81FA-4BAD-9AD5-E46CEDA91B3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654293" cy="6858000"/>
          </a:xfrm>
          <a:prstGeom prst="rect">
            <a:avLst/>
          </a:prstGeom>
          <a:solidFill>
            <a:srgbClr val="40404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53809CF1-1A5F-BC4B-B044-14B884F1B126}"/>
              </a:ext>
            </a:extLst>
          </p:cNvPr>
          <p:cNvSpPr>
            <a:spLocks noGrp="1"/>
          </p:cNvSpPr>
          <p:nvPr>
            <p:ph type="title"/>
          </p:nvPr>
        </p:nvSpPr>
        <p:spPr>
          <a:xfrm>
            <a:off x="838200" y="811161"/>
            <a:ext cx="3335594" cy="5403370"/>
          </a:xfrm>
        </p:spPr>
        <p:txBody>
          <a:bodyPr>
            <a:normAutofit/>
          </a:bodyPr>
          <a:lstStyle/>
          <a:p>
            <a:r>
              <a:rPr lang="en-US">
                <a:solidFill>
                  <a:srgbClr val="FFFFFF"/>
                </a:solidFill>
              </a:rPr>
              <a:t>Whereabouts Failure – Filing Failure</a:t>
            </a:r>
          </a:p>
        </p:txBody>
      </p:sp>
      <p:sp>
        <p:nvSpPr>
          <p:cNvPr id="14" name="Rectangle 13">
            <a:extLst>
              <a:ext uri="{FF2B5EF4-FFF2-40B4-BE49-F238E27FC236}">
                <a16:creationId xmlns:a16="http://schemas.microsoft.com/office/drawing/2014/main" id="{156189E5-8A3E-4CFD-B71B-CCD0F8495E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654293" y="0"/>
            <a:ext cx="142074" cy="6858000"/>
          </a:xfrm>
          <a:prstGeom prst="rect">
            <a:avLst/>
          </a:prstGeom>
          <a:solidFill>
            <a:schemeClr val="tx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4" name="Footer Placeholder 3">
            <a:extLst>
              <a:ext uri="{FF2B5EF4-FFF2-40B4-BE49-F238E27FC236}">
                <a16:creationId xmlns:a16="http://schemas.microsoft.com/office/drawing/2014/main" id="{E52465A2-E923-3C4A-87C0-484A1528DA5A}"/>
              </a:ext>
            </a:extLst>
          </p:cNvPr>
          <p:cNvSpPr>
            <a:spLocks noGrp="1"/>
          </p:cNvSpPr>
          <p:nvPr>
            <p:ph type="ftr" sz="quarter" idx="11"/>
          </p:nvPr>
        </p:nvSpPr>
        <p:spPr>
          <a:xfrm>
            <a:off x="5459413" y="6199632"/>
            <a:ext cx="5365665" cy="365125"/>
          </a:xfrm>
        </p:spPr>
        <p:txBody>
          <a:bodyPr>
            <a:normAutofit/>
          </a:bodyPr>
          <a:lstStyle/>
          <a:p>
            <a:pPr algn="r">
              <a:spcAft>
                <a:spcPts val="600"/>
              </a:spcAft>
            </a:pPr>
            <a:r>
              <a:rPr lang="en-US" sz="1100">
                <a:solidFill>
                  <a:schemeClr val="tx1">
                    <a:alpha val="80000"/>
                  </a:schemeClr>
                </a:solidFill>
              </a:rPr>
              <a:t>Dr Patricia Wallace</a:t>
            </a:r>
          </a:p>
        </p:txBody>
      </p:sp>
      <p:pic>
        <p:nvPicPr>
          <p:cNvPr id="5" name="Picture 4">
            <a:extLst>
              <a:ext uri="{FF2B5EF4-FFF2-40B4-BE49-F238E27FC236}">
                <a16:creationId xmlns:a16="http://schemas.microsoft.com/office/drawing/2014/main" id="{ABAA1D23-4CA1-1443-AB7D-F3109FEA554C}"/>
              </a:ext>
            </a:extLst>
          </p:cNvPr>
          <p:cNvPicPr/>
          <p:nvPr/>
        </p:nvPicPr>
        <p:blipFill>
          <a:blip r:embed="rId2"/>
          <a:stretch>
            <a:fillRect/>
          </a:stretch>
        </p:blipFill>
        <p:spPr>
          <a:xfrm>
            <a:off x="644712" y="418797"/>
            <a:ext cx="1587500" cy="482600"/>
          </a:xfrm>
          <a:prstGeom prst="rect">
            <a:avLst/>
          </a:prstGeom>
        </p:spPr>
      </p:pic>
      <p:graphicFrame>
        <p:nvGraphicFramePr>
          <p:cNvPr id="7" name="Content Placeholder 2">
            <a:extLst>
              <a:ext uri="{FF2B5EF4-FFF2-40B4-BE49-F238E27FC236}">
                <a16:creationId xmlns:a16="http://schemas.microsoft.com/office/drawing/2014/main" id="{C0EEF747-43AA-4396-A065-1A03892B2AA5}"/>
              </a:ext>
            </a:extLst>
          </p:cNvPr>
          <p:cNvGraphicFramePr>
            <a:graphicFrameLocks noGrp="1"/>
          </p:cNvGraphicFramePr>
          <p:nvPr>
            <p:ph idx="1"/>
            <p:extLst>
              <p:ext uri="{D42A27DB-BD31-4B8C-83A1-F6EECF244321}">
                <p14:modId xmlns:p14="http://schemas.microsoft.com/office/powerpoint/2010/main" val="210384371"/>
              </p:ext>
            </p:extLst>
          </p:nvPr>
        </p:nvGraphicFramePr>
        <p:xfrm>
          <a:off x="5459413" y="642938"/>
          <a:ext cx="6089650" cy="557212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89679078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BE95D989-81FA-4BAD-9AD5-E46CEDA91B3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654293" cy="6858000"/>
          </a:xfrm>
          <a:prstGeom prst="rect">
            <a:avLst/>
          </a:prstGeom>
          <a:solidFill>
            <a:srgbClr val="40404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4D261C48-9068-0647-9CE2-E72D59F64E61}"/>
              </a:ext>
            </a:extLst>
          </p:cNvPr>
          <p:cNvSpPr>
            <a:spLocks noGrp="1"/>
          </p:cNvSpPr>
          <p:nvPr>
            <p:ph type="title"/>
          </p:nvPr>
        </p:nvSpPr>
        <p:spPr>
          <a:xfrm>
            <a:off x="838200" y="811161"/>
            <a:ext cx="3335594" cy="5403370"/>
          </a:xfrm>
        </p:spPr>
        <p:txBody>
          <a:bodyPr>
            <a:normAutofit/>
          </a:bodyPr>
          <a:lstStyle/>
          <a:p>
            <a:r>
              <a:rPr lang="en-US" dirty="0">
                <a:solidFill>
                  <a:srgbClr val="FFFFFF"/>
                </a:solidFill>
              </a:rPr>
              <a:t>Whereabouts Failures - </a:t>
            </a:r>
            <a:br>
              <a:rPr lang="en-US" dirty="0">
                <a:solidFill>
                  <a:srgbClr val="FFFFFF"/>
                </a:solidFill>
              </a:rPr>
            </a:br>
            <a:r>
              <a:rPr lang="en-US" dirty="0">
                <a:solidFill>
                  <a:srgbClr val="FFFFFF"/>
                </a:solidFill>
              </a:rPr>
              <a:t>Missed Test </a:t>
            </a:r>
          </a:p>
        </p:txBody>
      </p:sp>
      <p:sp>
        <p:nvSpPr>
          <p:cNvPr id="14" name="Rectangle 13">
            <a:extLst>
              <a:ext uri="{FF2B5EF4-FFF2-40B4-BE49-F238E27FC236}">
                <a16:creationId xmlns:a16="http://schemas.microsoft.com/office/drawing/2014/main" id="{156189E5-8A3E-4CFD-B71B-CCD0F8495E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654293" y="0"/>
            <a:ext cx="142074" cy="6858000"/>
          </a:xfrm>
          <a:prstGeom prst="rect">
            <a:avLst/>
          </a:prstGeom>
          <a:solidFill>
            <a:schemeClr val="tx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4" name="Footer Placeholder 3">
            <a:extLst>
              <a:ext uri="{FF2B5EF4-FFF2-40B4-BE49-F238E27FC236}">
                <a16:creationId xmlns:a16="http://schemas.microsoft.com/office/drawing/2014/main" id="{6F8290BE-1711-3645-AD19-38863E4D3DED}"/>
              </a:ext>
            </a:extLst>
          </p:cNvPr>
          <p:cNvSpPr>
            <a:spLocks noGrp="1"/>
          </p:cNvSpPr>
          <p:nvPr>
            <p:ph type="ftr" sz="quarter" idx="11"/>
          </p:nvPr>
        </p:nvSpPr>
        <p:spPr>
          <a:xfrm>
            <a:off x="5459413" y="6199632"/>
            <a:ext cx="5365665" cy="365125"/>
          </a:xfrm>
        </p:spPr>
        <p:txBody>
          <a:bodyPr>
            <a:normAutofit/>
          </a:bodyPr>
          <a:lstStyle/>
          <a:p>
            <a:pPr algn="r">
              <a:spcAft>
                <a:spcPts val="600"/>
              </a:spcAft>
            </a:pPr>
            <a:r>
              <a:rPr lang="en-US" sz="1100">
                <a:solidFill>
                  <a:schemeClr val="tx1">
                    <a:alpha val="80000"/>
                  </a:schemeClr>
                </a:solidFill>
              </a:rPr>
              <a:t>Dr Patricia Wallace</a:t>
            </a:r>
          </a:p>
        </p:txBody>
      </p:sp>
      <p:pic>
        <p:nvPicPr>
          <p:cNvPr id="5" name="Picture 4">
            <a:extLst>
              <a:ext uri="{FF2B5EF4-FFF2-40B4-BE49-F238E27FC236}">
                <a16:creationId xmlns:a16="http://schemas.microsoft.com/office/drawing/2014/main" id="{3AEA8A06-C623-574D-97F8-4460B524B9F0}"/>
              </a:ext>
            </a:extLst>
          </p:cNvPr>
          <p:cNvPicPr/>
          <p:nvPr/>
        </p:nvPicPr>
        <p:blipFill>
          <a:blip r:embed="rId3"/>
          <a:stretch>
            <a:fillRect/>
          </a:stretch>
        </p:blipFill>
        <p:spPr>
          <a:xfrm>
            <a:off x="644712" y="197224"/>
            <a:ext cx="1470959" cy="483813"/>
          </a:xfrm>
          <a:prstGeom prst="rect">
            <a:avLst/>
          </a:prstGeom>
        </p:spPr>
      </p:pic>
      <p:graphicFrame>
        <p:nvGraphicFramePr>
          <p:cNvPr id="7" name="Content Placeholder 2">
            <a:extLst>
              <a:ext uri="{FF2B5EF4-FFF2-40B4-BE49-F238E27FC236}">
                <a16:creationId xmlns:a16="http://schemas.microsoft.com/office/drawing/2014/main" id="{ABD91894-D103-434E-B5E7-7525739110C5}"/>
              </a:ext>
            </a:extLst>
          </p:cNvPr>
          <p:cNvGraphicFramePr>
            <a:graphicFrameLocks noGrp="1"/>
          </p:cNvGraphicFramePr>
          <p:nvPr>
            <p:ph idx="1"/>
            <p:extLst>
              <p:ext uri="{D42A27DB-BD31-4B8C-83A1-F6EECF244321}">
                <p14:modId xmlns:p14="http://schemas.microsoft.com/office/powerpoint/2010/main" val="1880956336"/>
              </p:ext>
            </p:extLst>
          </p:nvPr>
        </p:nvGraphicFramePr>
        <p:xfrm>
          <a:off x="5459413" y="642938"/>
          <a:ext cx="6089650" cy="5572125"/>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extLst>
      <p:ext uri="{BB962C8B-B14F-4D97-AF65-F5344CB8AC3E}">
        <p14:creationId xmlns:p14="http://schemas.microsoft.com/office/powerpoint/2010/main" val="392647204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 name="Rectangle 11">
            <a:extLst>
              <a:ext uri="{FF2B5EF4-FFF2-40B4-BE49-F238E27FC236}">
                <a16:creationId xmlns:a16="http://schemas.microsoft.com/office/drawing/2014/main" id="{BE95D989-81FA-4BAD-9AD5-E46CEDA91B3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654293" cy="6858000"/>
          </a:xfrm>
          <a:prstGeom prst="rect">
            <a:avLst/>
          </a:prstGeom>
          <a:solidFill>
            <a:srgbClr val="40404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6ED6EAF3-C98A-C540-BC6A-F6E8446EB15E}"/>
              </a:ext>
            </a:extLst>
          </p:cNvPr>
          <p:cNvSpPr>
            <a:spLocks noGrp="1"/>
          </p:cNvSpPr>
          <p:nvPr>
            <p:ph type="title"/>
          </p:nvPr>
        </p:nvSpPr>
        <p:spPr>
          <a:xfrm>
            <a:off x="838200" y="811161"/>
            <a:ext cx="3335594" cy="5403370"/>
          </a:xfrm>
        </p:spPr>
        <p:txBody>
          <a:bodyPr>
            <a:normAutofit/>
          </a:bodyPr>
          <a:lstStyle/>
          <a:p>
            <a:r>
              <a:rPr lang="en-US">
                <a:solidFill>
                  <a:srgbClr val="FFFFFF"/>
                </a:solidFill>
              </a:rPr>
              <a:t>What do I Need to do when the DCO comes calling</a:t>
            </a:r>
          </a:p>
        </p:txBody>
      </p:sp>
      <p:sp>
        <p:nvSpPr>
          <p:cNvPr id="17" name="Rectangle 13">
            <a:extLst>
              <a:ext uri="{FF2B5EF4-FFF2-40B4-BE49-F238E27FC236}">
                <a16:creationId xmlns:a16="http://schemas.microsoft.com/office/drawing/2014/main" id="{156189E5-8A3E-4CFD-B71B-CCD0F8495E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654293" y="0"/>
            <a:ext cx="142074" cy="6858000"/>
          </a:xfrm>
          <a:prstGeom prst="rect">
            <a:avLst/>
          </a:prstGeom>
          <a:solidFill>
            <a:schemeClr val="tx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4" name="Footer Placeholder 3">
            <a:extLst>
              <a:ext uri="{FF2B5EF4-FFF2-40B4-BE49-F238E27FC236}">
                <a16:creationId xmlns:a16="http://schemas.microsoft.com/office/drawing/2014/main" id="{EEAF550F-012C-354C-A52B-642D3341A3A9}"/>
              </a:ext>
            </a:extLst>
          </p:cNvPr>
          <p:cNvSpPr>
            <a:spLocks noGrp="1"/>
          </p:cNvSpPr>
          <p:nvPr>
            <p:ph type="ftr" sz="quarter" idx="11"/>
          </p:nvPr>
        </p:nvSpPr>
        <p:spPr>
          <a:xfrm>
            <a:off x="5459413" y="6199632"/>
            <a:ext cx="5365665" cy="365125"/>
          </a:xfrm>
        </p:spPr>
        <p:txBody>
          <a:bodyPr>
            <a:normAutofit/>
          </a:bodyPr>
          <a:lstStyle/>
          <a:p>
            <a:pPr algn="r">
              <a:spcAft>
                <a:spcPts val="600"/>
              </a:spcAft>
            </a:pPr>
            <a:r>
              <a:rPr lang="en-US" sz="1100">
                <a:solidFill>
                  <a:schemeClr val="tx1">
                    <a:alpha val="80000"/>
                  </a:schemeClr>
                </a:solidFill>
              </a:rPr>
              <a:t>Dr Patricia Wallace</a:t>
            </a:r>
          </a:p>
        </p:txBody>
      </p:sp>
      <p:pic>
        <p:nvPicPr>
          <p:cNvPr id="5" name="Picture 4">
            <a:extLst>
              <a:ext uri="{FF2B5EF4-FFF2-40B4-BE49-F238E27FC236}">
                <a16:creationId xmlns:a16="http://schemas.microsoft.com/office/drawing/2014/main" id="{E81301C9-4140-7648-933E-03A24A403F9C}"/>
              </a:ext>
            </a:extLst>
          </p:cNvPr>
          <p:cNvPicPr/>
          <p:nvPr/>
        </p:nvPicPr>
        <p:blipFill>
          <a:blip r:embed="rId2"/>
          <a:stretch>
            <a:fillRect/>
          </a:stretch>
        </p:blipFill>
        <p:spPr>
          <a:xfrm>
            <a:off x="286871" y="215153"/>
            <a:ext cx="1792941" cy="465884"/>
          </a:xfrm>
          <a:prstGeom prst="rect">
            <a:avLst/>
          </a:prstGeom>
        </p:spPr>
      </p:pic>
      <p:graphicFrame>
        <p:nvGraphicFramePr>
          <p:cNvPr id="18" name="Content Placeholder 2">
            <a:extLst>
              <a:ext uri="{FF2B5EF4-FFF2-40B4-BE49-F238E27FC236}">
                <a16:creationId xmlns:a16="http://schemas.microsoft.com/office/drawing/2014/main" id="{445DAB84-5D19-439C-A95B-666D654F57D3}"/>
              </a:ext>
            </a:extLst>
          </p:cNvPr>
          <p:cNvGraphicFramePr>
            <a:graphicFrameLocks noGrp="1"/>
          </p:cNvGraphicFramePr>
          <p:nvPr>
            <p:ph idx="1"/>
            <p:extLst>
              <p:ext uri="{D42A27DB-BD31-4B8C-83A1-F6EECF244321}">
                <p14:modId xmlns:p14="http://schemas.microsoft.com/office/powerpoint/2010/main" val="2853823949"/>
              </p:ext>
            </p:extLst>
          </p:nvPr>
        </p:nvGraphicFramePr>
        <p:xfrm>
          <a:off x="5459413" y="642938"/>
          <a:ext cx="6089650" cy="557212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96726058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BE95D989-81FA-4BAD-9AD5-E46CEDA91B3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654293" cy="6858000"/>
          </a:xfrm>
          <a:prstGeom prst="rect">
            <a:avLst/>
          </a:prstGeom>
          <a:solidFill>
            <a:srgbClr val="40404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F8BBF8C8-2551-E240-B325-ABEA7461E788}"/>
              </a:ext>
            </a:extLst>
          </p:cNvPr>
          <p:cNvSpPr>
            <a:spLocks noGrp="1"/>
          </p:cNvSpPr>
          <p:nvPr>
            <p:ph type="title"/>
          </p:nvPr>
        </p:nvSpPr>
        <p:spPr>
          <a:xfrm>
            <a:off x="838200" y="811161"/>
            <a:ext cx="3335594" cy="5403370"/>
          </a:xfrm>
        </p:spPr>
        <p:txBody>
          <a:bodyPr>
            <a:normAutofit/>
          </a:bodyPr>
          <a:lstStyle/>
          <a:p>
            <a:r>
              <a:rPr lang="en-US">
                <a:solidFill>
                  <a:srgbClr val="FFFFFF"/>
                </a:solidFill>
              </a:rPr>
              <a:t>Can I Challenge a Whereabouts Failure?</a:t>
            </a:r>
          </a:p>
        </p:txBody>
      </p:sp>
      <p:sp>
        <p:nvSpPr>
          <p:cNvPr id="14" name="Rectangle 13">
            <a:extLst>
              <a:ext uri="{FF2B5EF4-FFF2-40B4-BE49-F238E27FC236}">
                <a16:creationId xmlns:a16="http://schemas.microsoft.com/office/drawing/2014/main" id="{156189E5-8A3E-4CFD-B71B-CCD0F8495E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654293" y="0"/>
            <a:ext cx="142074" cy="6858000"/>
          </a:xfrm>
          <a:prstGeom prst="rect">
            <a:avLst/>
          </a:prstGeom>
          <a:solidFill>
            <a:schemeClr val="tx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4" name="Footer Placeholder 3">
            <a:extLst>
              <a:ext uri="{FF2B5EF4-FFF2-40B4-BE49-F238E27FC236}">
                <a16:creationId xmlns:a16="http://schemas.microsoft.com/office/drawing/2014/main" id="{3E5911AA-E2E4-364F-A3BB-DA95497A61A9}"/>
              </a:ext>
            </a:extLst>
          </p:cNvPr>
          <p:cNvSpPr>
            <a:spLocks noGrp="1"/>
          </p:cNvSpPr>
          <p:nvPr>
            <p:ph type="ftr" sz="quarter" idx="11"/>
          </p:nvPr>
        </p:nvSpPr>
        <p:spPr>
          <a:xfrm>
            <a:off x="5459413" y="6199632"/>
            <a:ext cx="5365665" cy="365125"/>
          </a:xfrm>
        </p:spPr>
        <p:txBody>
          <a:bodyPr>
            <a:normAutofit/>
          </a:bodyPr>
          <a:lstStyle/>
          <a:p>
            <a:pPr algn="r">
              <a:spcAft>
                <a:spcPts val="600"/>
              </a:spcAft>
            </a:pPr>
            <a:r>
              <a:rPr lang="en-US" sz="1100">
                <a:solidFill>
                  <a:schemeClr val="tx1">
                    <a:alpha val="80000"/>
                  </a:schemeClr>
                </a:solidFill>
              </a:rPr>
              <a:t>Dr Patricia Wallace</a:t>
            </a:r>
          </a:p>
        </p:txBody>
      </p:sp>
      <p:pic>
        <p:nvPicPr>
          <p:cNvPr id="5" name="Picture 4">
            <a:extLst>
              <a:ext uri="{FF2B5EF4-FFF2-40B4-BE49-F238E27FC236}">
                <a16:creationId xmlns:a16="http://schemas.microsoft.com/office/drawing/2014/main" id="{DD3B4EEE-920E-7146-BD55-680E5009CF66}"/>
              </a:ext>
            </a:extLst>
          </p:cNvPr>
          <p:cNvPicPr/>
          <p:nvPr/>
        </p:nvPicPr>
        <p:blipFill>
          <a:blip r:embed="rId2"/>
          <a:stretch>
            <a:fillRect/>
          </a:stretch>
        </p:blipFill>
        <p:spPr>
          <a:xfrm>
            <a:off x="286871" y="215153"/>
            <a:ext cx="1792941" cy="474158"/>
          </a:xfrm>
          <a:prstGeom prst="rect">
            <a:avLst/>
          </a:prstGeom>
        </p:spPr>
      </p:pic>
      <p:graphicFrame>
        <p:nvGraphicFramePr>
          <p:cNvPr id="7" name="Content Placeholder 2">
            <a:extLst>
              <a:ext uri="{FF2B5EF4-FFF2-40B4-BE49-F238E27FC236}">
                <a16:creationId xmlns:a16="http://schemas.microsoft.com/office/drawing/2014/main" id="{938F632B-C20D-4A00-A363-FB37948F825D}"/>
              </a:ext>
            </a:extLst>
          </p:cNvPr>
          <p:cNvGraphicFramePr>
            <a:graphicFrameLocks noGrp="1"/>
          </p:cNvGraphicFramePr>
          <p:nvPr>
            <p:ph idx="1"/>
            <p:extLst>
              <p:ext uri="{D42A27DB-BD31-4B8C-83A1-F6EECF244321}">
                <p14:modId xmlns:p14="http://schemas.microsoft.com/office/powerpoint/2010/main" val="2702198464"/>
              </p:ext>
            </p:extLst>
          </p:nvPr>
        </p:nvGraphicFramePr>
        <p:xfrm>
          <a:off x="5459413" y="642938"/>
          <a:ext cx="6089650" cy="557212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4318373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BE95D989-81FA-4BAD-9AD5-E46CEDA91B3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654293" cy="6858000"/>
          </a:xfrm>
          <a:prstGeom prst="rect">
            <a:avLst/>
          </a:prstGeom>
          <a:solidFill>
            <a:srgbClr val="40404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4127482D-792E-1245-BA43-B0241D4D8CD6}"/>
              </a:ext>
            </a:extLst>
          </p:cNvPr>
          <p:cNvSpPr>
            <a:spLocks noGrp="1"/>
          </p:cNvSpPr>
          <p:nvPr>
            <p:ph type="title"/>
          </p:nvPr>
        </p:nvSpPr>
        <p:spPr>
          <a:xfrm>
            <a:off x="838200" y="811161"/>
            <a:ext cx="3335594" cy="5403370"/>
          </a:xfrm>
        </p:spPr>
        <p:txBody>
          <a:bodyPr>
            <a:normAutofit/>
          </a:bodyPr>
          <a:lstStyle/>
          <a:p>
            <a:r>
              <a:rPr lang="en-US">
                <a:solidFill>
                  <a:srgbClr val="FFFFFF"/>
                </a:solidFill>
              </a:rPr>
              <a:t>Questions &amp; Answer Session</a:t>
            </a:r>
          </a:p>
        </p:txBody>
      </p:sp>
      <p:sp>
        <p:nvSpPr>
          <p:cNvPr id="14" name="Rectangle 13">
            <a:extLst>
              <a:ext uri="{FF2B5EF4-FFF2-40B4-BE49-F238E27FC236}">
                <a16:creationId xmlns:a16="http://schemas.microsoft.com/office/drawing/2014/main" id="{156189E5-8A3E-4CFD-B71B-CCD0F8495E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654293" y="0"/>
            <a:ext cx="142074" cy="6858000"/>
          </a:xfrm>
          <a:prstGeom prst="rect">
            <a:avLst/>
          </a:prstGeom>
          <a:solidFill>
            <a:schemeClr val="tx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4" name="Footer Placeholder 3">
            <a:extLst>
              <a:ext uri="{FF2B5EF4-FFF2-40B4-BE49-F238E27FC236}">
                <a16:creationId xmlns:a16="http://schemas.microsoft.com/office/drawing/2014/main" id="{A9742766-4F3D-F241-A499-E45004961F1B}"/>
              </a:ext>
            </a:extLst>
          </p:cNvPr>
          <p:cNvSpPr>
            <a:spLocks noGrp="1"/>
          </p:cNvSpPr>
          <p:nvPr>
            <p:ph type="ftr" sz="quarter" idx="11"/>
          </p:nvPr>
        </p:nvSpPr>
        <p:spPr>
          <a:xfrm>
            <a:off x="5459413" y="6199632"/>
            <a:ext cx="5365665" cy="365125"/>
          </a:xfrm>
        </p:spPr>
        <p:txBody>
          <a:bodyPr>
            <a:normAutofit/>
          </a:bodyPr>
          <a:lstStyle/>
          <a:p>
            <a:pPr algn="r">
              <a:spcAft>
                <a:spcPts val="600"/>
              </a:spcAft>
            </a:pPr>
            <a:r>
              <a:rPr lang="en-US" sz="1100">
                <a:solidFill>
                  <a:schemeClr val="tx1">
                    <a:alpha val="80000"/>
                  </a:schemeClr>
                </a:solidFill>
              </a:rPr>
              <a:t>Dr Patricia Wallace</a:t>
            </a:r>
          </a:p>
        </p:txBody>
      </p:sp>
      <p:pic>
        <p:nvPicPr>
          <p:cNvPr id="5" name="Picture 4">
            <a:extLst>
              <a:ext uri="{FF2B5EF4-FFF2-40B4-BE49-F238E27FC236}">
                <a16:creationId xmlns:a16="http://schemas.microsoft.com/office/drawing/2014/main" id="{CEAF1812-6450-6B4B-ACC6-D073FF8D9065}"/>
              </a:ext>
            </a:extLst>
          </p:cNvPr>
          <p:cNvPicPr/>
          <p:nvPr/>
        </p:nvPicPr>
        <p:blipFill>
          <a:blip r:embed="rId2"/>
          <a:stretch>
            <a:fillRect/>
          </a:stretch>
        </p:blipFill>
        <p:spPr>
          <a:xfrm>
            <a:off x="644712" y="418797"/>
            <a:ext cx="1587500" cy="482600"/>
          </a:xfrm>
          <a:prstGeom prst="rect">
            <a:avLst/>
          </a:prstGeom>
        </p:spPr>
      </p:pic>
      <p:graphicFrame>
        <p:nvGraphicFramePr>
          <p:cNvPr id="7" name="Content Placeholder 2">
            <a:extLst>
              <a:ext uri="{FF2B5EF4-FFF2-40B4-BE49-F238E27FC236}">
                <a16:creationId xmlns:a16="http://schemas.microsoft.com/office/drawing/2014/main" id="{C0A90B45-47D2-45D1-872D-80DD30224C35}"/>
              </a:ext>
            </a:extLst>
          </p:cNvPr>
          <p:cNvGraphicFramePr>
            <a:graphicFrameLocks noGrp="1"/>
          </p:cNvGraphicFramePr>
          <p:nvPr>
            <p:ph idx="1"/>
            <p:extLst>
              <p:ext uri="{D42A27DB-BD31-4B8C-83A1-F6EECF244321}">
                <p14:modId xmlns:p14="http://schemas.microsoft.com/office/powerpoint/2010/main" val="1842658577"/>
              </p:ext>
            </p:extLst>
          </p:nvPr>
        </p:nvGraphicFramePr>
        <p:xfrm>
          <a:off x="5459413" y="642938"/>
          <a:ext cx="6089650" cy="557212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59669485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BE95D989-81FA-4BAD-9AD5-E46CEDA91B3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654293" cy="6858000"/>
          </a:xfrm>
          <a:prstGeom prst="rect">
            <a:avLst/>
          </a:prstGeom>
          <a:solidFill>
            <a:srgbClr val="40404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3DD0372E-1864-4542-9DA2-A6B6C3318715}"/>
              </a:ext>
            </a:extLst>
          </p:cNvPr>
          <p:cNvSpPr>
            <a:spLocks noGrp="1"/>
          </p:cNvSpPr>
          <p:nvPr>
            <p:ph type="title"/>
          </p:nvPr>
        </p:nvSpPr>
        <p:spPr>
          <a:xfrm>
            <a:off x="838200" y="811161"/>
            <a:ext cx="3335594" cy="5403370"/>
          </a:xfrm>
        </p:spPr>
        <p:txBody>
          <a:bodyPr>
            <a:normAutofit/>
          </a:bodyPr>
          <a:lstStyle/>
          <a:p>
            <a:r>
              <a:rPr lang="en-US">
                <a:solidFill>
                  <a:srgbClr val="FFFFFF"/>
                </a:solidFill>
              </a:rPr>
              <a:t>Why do I Need to Know about RTP</a:t>
            </a:r>
          </a:p>
        </p:txBody>
      </p:sp>
      <p:sp>
        <p:nvSpPr>
          <p:cNvPr id="14" name="Rectangle 13">
            <a:extLst>
              <a:ext uri="{FF2B5EF4-FFF2-40B4-BE49-F238E27FC236}">
                <a16:creationId xmlns:a16="http://schemas.microsoft.com/office/drawing/2014/main" id="{156189E5-8A3E-4CFD-B71B-CCD0F8495E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654293" y="0"/>
            <a:ext cx="142074" cy="6858000"/>
          </a:xfrm>
          <a:prstGeom prst="rect">
            <a:avLst/>
          </a:prstGeom>
          <a:solidFill>
            <a:schemeClr val="tx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4" name="Footer Placeholder 3">
            <a:extLst>
              <a:ext uri="{FF2B5EF4-FFF2-40B4-BE49-F238E27FC236}">
                <a16:creationId xmlns:a16="http://schemas.microsoft.com/office/drawing/2014/main" id="{8A497484-5077-634A-8BAC-7A03C0FF2CE1}"/>
              </a:ext>
            </a:extLst>
          </p:cNvPr>
          <p:cNvSpPr>
            <a:spLocks noGrp="1"/>
          </p:cNvSpPr>
          <p:nvPr>
            <p:ph type="ftr" sz="quarter" idx="11"/>
          </p:nvPr>
        </p:nvSpPr>
        <p:spPr>
          <a:xfrm>
            <a:off x="5459413" y="6199632"/>
            <a:ext cx="5365665" cy="365125"/>
          </a:xfrm>
        </p:spPr>
        <p:txBody>
          <a:bodyPr>
            <a:normAutofit/>
          </a:bodyPr>
          <a:lstStyle/>
          <a:p>
            <a:pPr algn="r">
              <a:spcAft>
                <a:spcPts val="600"/>
              </a:spcAft>
            </a:pPr>
            <a:r>
              <a:rPr lang="en-US" sz="1100">
                <a:solidFill>
                  <a:schemeClr val="tx1">
                    <a:alpha val="80000"/>
                  </a:schemeClr>
                </a:solidFill>
              </a:rPr>
              <a:t>Dr Patricia Wallace</a:t>
            </a:r>
          </a:p>
        </p:txBody>
      </p:sp>
      <p:pic>
        <p:nvPicPr>
          <p:cNvPr id="5" name="Picture 4">
            <a:extLst>
              <a:ext uri="{FF2B5EF4-FFF2-40B4-BE49-F238E27FC236}">
                <a16:creationId xmlns:a16="http://schemas.microsoft.com/office/drawing/2014/main" id="{5B09FBE2-94C5-8941-9209-89B569CD1080}"/>
              </a:ext>
            </a:extLst>
          </p:cNvPr>
          <p:cNvPicPr/>
          <p:nvPr/>
        </p:nvPicPr>
        <p:blipFill>
          <a:blip r:embed="rId2"/>
          <a:stretch>
            <a:fillRect/>
          </a:stretch>
        </p:blipFill>
        <p:spPr>
          <a:xfrm>
            <a:off x="340660" y="215153"/>
            <a:ext cx="1631576" cy="499916"/>
          </a:xfrm>
          <a:prstGeom prst="rect">
            <a:avLst/>
          </a:prstGeom>
        </p:spPr>
      </p:pic>
      <p:graphicFrame>
        <p:nvGraphicFramePr>
          <p:cNvPr id="7" name="Content Placeholder 2">
            <a:extLst>
              <a:ext uri="{FF2B5EF4-FFF2-40B4-BE49-F238E27FC236}">
                <a16:creationId xmlns:a16="http://schemas.microsoft.com/office/drawing/2014/main" id="{9B17778A-D1D0-4FD4-B185-709720945C09}"/>
              </a:ext>
            </a:extLst>
          </p:cNvPr>
          <p:cNvGraphicFramePr>
            <a:graphicFrameLocks noGrp="1"/>
          </p:cNvGraphicFramePr>
          <p:nvPr>
            <p:ph idx="1"/>
            <p:extLst>
              <p:ext uri="{D42A27DB-BD31-4B8C-83A1-F6EECF244321}">
                <p14:modId xmlns:p14="http://schemas.microsoft.com/office/powerpoint/2010/main" val="4141840929"/>
              </p:ext>
            </p:extLst>
          </p:nvPr>
        </p:nvGraphicFramePr>
        <p:xfrm>
          <a:off x="5459413" y="642938"/>
          <a:ext cx="6089650" cy="557212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18184500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 name="Freeform: Shape 11">
            <a:extLst>
              <a:ext uri="{FF2B5EF4-FFF2-40B4-BE49-F238E27FC236}">
                <a16:creationId xmlns:a16="http://schemas.microsoft.com/office/drawing/2014/main" id="{46C2E80F-49A6-4372-B103-219D417A55E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4096" y="470925"/>
            <a:ext cx="4381009" cy="5892104"/>
          </a:xfrm>
          <a:custGeom>
            <a:avLst/>
            <a:gdLst>
              <a:gd name="connsiteX0" fmla="*/ 0 w 4381009"/>
              <a:gd name="connsiteY0" fmla="*/ 0 h 5892104"/>
              <a:gd name="connsiteX1" fmla="*/ 4157628 w 4381009"/>
              <a:gd name="connsiteY1" fmla="*/ 0 h 5892104"/>
              <a:gd name="connsiteX2" fmla="*/ 4169302 w 4381009"/>
              <a:gd name="connsiteY2" fmla="*/ 68659 h 5892104"/>
              <a:gd name="connsiteX3" fmla="*/ 4191571 w 4381009"/>
              <a:gd name="connsiteY3" fmla="*/ 205472 h 5892104"/>
              <a:gd name="connsiteX4" fmla="*/ 4213368 w 4381009"/>
              <a:gd name="connsiteY4" fmla="*/ 342890 h 5892104"/>
              <a:gd name="connsiteX5" fmla="*/ 4232030 w 4381009"/>
              <a:gd name="connsiteY5" fmla="*/ 480913 h 5892104"/>
              <a:gd name="connsiteX6" fmla="*/ 4250848 w 4381009"/>
              <a:gd name="connsiteY6" fmla="*/ 618332 h 5892104"/>
              <a:gd name="connsiteX7" fmla="*/ 4268412 w 4381009"/>
              <a:gd name="connsiteY7" fmla="*/ 756355 h 5892104"/>
              <a:gd name="connsiteX8" fmla="*/ 4283467 w 4381009"/>
              <a:gd name="connsiteY8" fmla="*/ 892563 h 5892104"/>
              <a:gd name="connsiteX9" fmla="*/ 4297737 w 4381009"/>
              <a:gd name="connsiteY9" fmla="*/ 1030587 h 5892104"/>
              <a:gd name="connsiteX10" fmla="*/ 4310754 w 4381009"/>
              <a:gd name="connsiteY10" fmla="*/ 1168005 h 5892104"/>
              <a:gd name="connsiteX11" fmla="*/ 4322045 w 4381009"/>
              <a:gd name="connsiteY11" fmla="*/ 1303002 h 5892104"/>
              <a:gd name="connsiteX12" fmla="*/ 4333336 w 4381009"/>
              <a:gd name="connsiteY12" fmla="*/ 1439815 h 5892104"/>
              <a:gd name="connsiteX13" fmla="*/ 4342745 w 4381009"/>
              <a:gd name="connsiteY13" fmla="*/ 1574812 h 5892104"/>
              <a:gd name="connsiteX14" fmla="*/ 4350115 w 4381009"/>
              <a:gd name="connsiteY14" fmla="*/ 1709808 h 5892104"/>
              <a:gd name="connsiteX15" fmla="*/ 4357799 w 4381009"/>
              <a:gd name="connsiteY15" fmla="*/ 1844200 h 5892104"/>
              <a:gd name="connsiteX16" fmla="*/ 4364229 w 4381009"/>
              <a:gd name="connsiteY16" fmla="*/ 1977381 h 5892104"/>
              <a:gd name="connsiteX17" fmla="*/ 4368777 w 4381009"/>
              <a:gd name="connsiteY17" fmla="*/ 2109351 h 5892104"/>
              <a:gd name="connsiteX18" fmla="*/ 4372697 w 4381009"/>
              <a:gd name="connsiteY18" fmla="*/ 2241321 h 5892104"/>
              <a:gd name="connsiteX19" fmla="*/ 4376461 w 4381009"/>
              <a:gd name="connsiteY19" fmla="*/ 2372080 h 5892104"/>
              <a:gd name="connsiteX20" fmla="*/ 4378186 w 4381009"/>
              <a:gd name="connsiteY20" fmla="*/ 2501023 h 5892104"/>
              <a:gd name="connsiteX21" fmla="*/ 4380068 w 4381009"/>
              <a:gd name="connsiteY21" fmla="*/ 2629966 h 5892104"/>
              <a:gd name="connsiteX22" fmla="*/ 4381009 w 4381009"/>
              <a:gd name="connsiteY22" fmla="*/ 2757093 h 5892104"/>
              <a:gd name="connsiteX23" fmla="*/ 4380068 w 4381009"/>
              <a:gd name="connsiteY23" fmla="*/ 2883010 h 5892104"/>
              <a:gd name="connsiteX24" fmla="*/ 4380068 w 4381009"/>
              <a:gd name="connsiteY24" fmla="*/ 3007715 h 5892104"/>
              <a:gd name="connsiteX25" fmla="*/ 4378186 w 4381009"/>
              <a:gd name="connsiteY25" fmla="*/ 3131210 h 5892104"/>
              <a:gd name="connsiteX26" fmla="*/ 4375363 w 4381009"/>
              <a:gd name="connsiteY26" fmla="*/ 3252283 h 5892104"/>
              <a:gd name="connsiteX27" fmla="*/ 4372697 w 4381009"/>
              <a:gd name="connsiteY27" fmla="*/ 3372146 h 5892104"/>
              <a:gd name="connsiteX28" fmla="*/ 4369718 w 4381009"/>
              <a:gd name="connsiteY28" fmla="*/ 3489587 h 5892104"/>
              <a:gd name="connsiteX29" fmla="*/ 4365170 w 4381009"/>
              <a:gd name="connsiteY29" fmla="*/ 3606423 h 5892104"/>
              <a:gd name="connsiteX30" fmla="*/ 4360309 w 4381009"/>
              <a:gd name="connsiteY30" fmla="*/ 3721443 h 5892104"/>
              <a:gd name="connsiteX31" fmla="*/ 4355918 w 4381009"/>
              <a:gd name="connsiteY31" fmla="*/ 3834041 h 5892104"/>
              <a:gd name="connsiteX32" fmla="*/ 4343529 w 4381009"/>
              <a:gd name="connsiteY32" fmla="*/ 4053789 h 5892104"/>
              <a:gd name="connsiteX33" fmla="*/ 4330356 w 4381009"/>
              <a:gd name="connsiteY33" fmla="*/ 4264457 h 5892104"/>
              <a:gd name="connsiteX34" fmla="*/ 4316556 w 4381009"/>
              <a:gd name="connsiteY34" fmla="*/ 4466650 h 5892104"/>
              <a:gd name="connsiteX35" fmla="*/ 4301344 w 4381009"/>
              <a:gd name="connsiteY35" fmla="*/ 4657946 h 5892104"/>
              <a:gd name="connsiteX36" fmla="*/ 4285506 w 4381009"/>
              <a:gd name="connsiteY36" fmla="*/ 4840767 h 5892104"/>
              <a:gd name="connsiteX37" fmla="*/ 4268412 w 4381009"/>
              <a:gd name="connsiteY37" fmla="*/ 5010269 h 5892104"/>
              <a:gd name="connsiteX38" fmla="*/ 4251633 w 4381009"/>
              <a:gd name="connsiteY38" fmla="*/ 5169481 h 5892104"/>
              <a:gd name="connsiteX39" fmla="*/ 4234853 w 4381009"/>
              <a:gd name="connsiteY39" fmla="*/ 5315980 h 5892104"/>
              <a:gd name="connsiteX40" fmla="*/ 4219014 w 4381009"/>
              <a:gd name="connsiteY40" fmla="*/ 5450371 h 5892104"/>
              <a:gd name="connsiteX41" fmla="*/ 4203959 w 4381009"/>
              <a:gd name="connsiteY41" fmla="*/ 5569628 h 5892104"/>
              <a:gd name="connsiteX42" fmla="*/ 4189689 w 4381009"/>
              <a:gd name="connsiteY42" fmla="*/ 5677384 h 5892104"/>
              <a:gd name="connsiteX43" fmla="*/ 4177770 w 4381009"/>
              <a:gd name="connsiteY43" fmla="*/ 5768189 h 5892104"/>
              <a:gd name="connsiteX44" fmla="*/ 4166479 w 4381009"/>
              <a:gd name="connsiteY44" fmla="*/ 5844465 h 5892104"/>
              <a:gd name="connsiteX45" fmla="*/ 4159132 w 4381009"/>
              <a:gd name="connsiteY45" fmla="*/ 5892104 h 5892104"/>
              <a:gd name="connsiteX46" fmla="*/ 0 w 4381009"/>
              <a:gd name="connsiteY46" fmla="*/ 5892104 h 58921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Lst>
            <a:rect l="l" t="t" r="r" b="b"/>
            <a:pathLst>
              <a:path w="4381009" h="5892104">
                <a:moveTo>
                  <a:pt x="0" y="0"/>
                </a:moveTo>
                <a:lnTo>
                  <a:pt x="4157628" y="0"/>
                </a:lnTo>
                <a:lnTo>
                  <a:pt x="4169302" y="68659"/>
                </a:lnTo>
                <a:lnTo>
                  <a:pt x="4191571" y="205472"/>
                </a:lnTo>
                <a:lnTo>
                  <a:pt x="4213368" y="342890"/>
                </a:lnTo>
                <a:lnTo>
                  <a:pt x="4232030" y="480913"/>
                </a:lnTo>
                <a:lnTo>
                  <a:pt x="4250848" y="618332"/>
                </a:lnTo>
                <a:lnTo>
                  <a:pt x="4268412" y="756355"/>
                </a:lnTo>
                <a:lnTo>
                  <a:pt x="4283467" y="892563"/>
                </a:lnTo>
                <a:lnTo>
                  <a:pt x="4297737" y="1030587"/>
                </a:lnTo>
                <a:lnTo>
                  <a:pt x="4310754" y="1168005"/>
                </a:lnTo>
                <a:lnTo>
                  <a:pt x="4322045" y="1303002"/>
                </a:lnTo>
                <a:lnTo>
                  <a:pt x="4333336" y="1439815"/>
                </a:lnTo>
                <a:lnTo>
                  <a:pt x="4342745" y="1574812"/>
                </a:lnTo>
                <a:lnTo>
                  <a:pt x="4350115" y="1709808"/>
                </a:lnTo>
                <a:lnTo>
                  <a:pt x="4357799" y="1844200"/>
                </a:lnTo>
                <a:lnTo>
                  <a:pt x="4364229" y="1977381"/>
                </a:lnTo>
                <a:lnTo>
                  <a:pt x="4368777" y="2109351"/>
                </a:lnTo>
                <a:lnTo>
                  <a:pt x="4372697" y="2241321"/>
                </a:lnTo>
                <a:lnTo>
                  <a:pt x="4376461" y="2372080"/>
                </a:lnTo>
                <a:lnTo>
                  <a:pt x="4378186" y="2501023"/>
                </a:lnTo>
                <a:lnTo>
                  <a:pt x="4380068" y="2629966"/>
                </a:lnTo>
                <a:lnTo>
                  <a:pt x="4381009" y="2757093"/>
                </a:lnTo>
                <a:lnTo>
                  <a:pt x="4380068" y="2883010"/>
                </a:lnTo>
                <a:lnTo>
                  <a:pt x="4380068" y="3007715"/>
                </a:lnTo>
                <a:lnTo>
                  <a:pt x="4378186" y="3131210"/>
                </a:lnTo>
                <a:lnTo>
                  <a:pt x="4375363" y="3252283"/>
                </a:lnTo>
                <a:lnTo>
                  <a:pt x="4372697" y="3372146"/>
                </a:lnTo>
                <a:lnTo>
                  <a:pt x="4369718" y="3489587"/>
                </a:lnTo>
                <a:lnTo>
                  <a:pt x="4365170" y="3606423"/>
                </a:lnTo>
                <a:lnTo>
                  <a:pt x="4360309" y="3721443"/>
                </a:lnTo>
                <a:lnTo>
                  <a:pt x="4355918" y="3834041"/>
                </a:lnTo>
                <a:lnTo>
                  <a:pt x="4343529" y="4053789"/>
                </a:lnTo>
                <a:lnTo>
                  <a:pt x="4330356" y="4264457"/>
                </a:lnTo>
                <a:lnTo>
                  <a:pt x="4316556" y="4466650"/>
                </a:lnTo>
                <a:lnTo>
                  <a:pt x="4301344" y="4657946"/>
                </a:lnTo>
                <a:lnTo>
                  <a:pt x="4285506" y="4840767"/>
                </a:lnTo>
                <a:lnTo>
                  <a:pt x="4268412" y="5010269"/>
                </a:lnTo>
                <a:lnTo>
                  <a:pt x="4251633" y="5169481"/>
                </a:lnTo>
                <a:lnTo>
                  <a:pt x="4234853" y="5315980"/>
                </a:lnTo>
                <a:lnTo>
                  <a:pt x="4219014" y="5450371"/>
                </a:lnTo>
                <a:lnTo>
                  <a:pt x="4203959" y="5569628"/>
                </a:lnTo>
                <a:lnTo>
                  <a:pt x="4189689" y="5677384"/>
                </a:lnTo>
                <a:lnTo>
                  <a:pt x="4177770" y="5768189"/>
                </a:lnTo>
                <a:lnTo>
                  <a:pt x="4166479" y="5844465"/>
                </a:lnTo>
                <a:lnTo>
                  <a:pt x="4159132" y="5892104"/>
                </a:lnTo>
                <a:lnTo>
                  <a:pt x="0" y="5892104"/>
                </a:lnTo>
                <a:close/>
              </a:path>
            </a:pathLst>
          </a:custGeom>
          <a:solidFill>
            <a:srgbClr val="404040"/>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756FAAB7-B6B5-D84E-A6F9-0AD1DA1D2D8C}"/>
              </a:ext>
            </a:extLst>
          </p:cNvPr>
          <p:cNvSpPr>
            <a:spLocks noGrp="1"/>
          </p:cNvSpPr>
          <p:nvPr>
            <p:ph type="title"/>
          </p:nvPr>
        </p:nvSpPr>
        <p:spPr>
          <a:xfrm>
            <a:off x="863029" y="1012004"/>
            <a:ext cx="3416158" cy="4795408"/>
          </a:xfrm>
        </p:spPr>
        <p:txBody>
          <a:bodyPr>
            <a:normAutofit/>
          </a:bodyPr>
          <a:lstStyle/>
          <a:p>
            <a:r>
              <a:rPr lang="en-US">
                <a:solidFill>
                  <a:srgbClr val="FFFFFF"/>
                </a:solidFill>
              </a:rPr>
              <a:t>Registered Testing Pool (RTP)</a:t>
            </a:r>
          </a:p>
        </p:txBody>
      </p:sp>
      <p:sp>
        <p:nvSpPr>
          <p:cNvPr id="4" name="Footer Placeholder 3">
            <a:extLst>
              <a:ext uri="{FF2B5EF4-FFF2-40B4-BE49-F238E27FC236}">
                <a16:creationId xmlns:a16="http://schemas.microsoft.com/office/drawing/2014/main" id="{15B042BE-9C7E-0E49-9566-00881214D439}"/>
              </a:ext>
            </a:extLst>
          </p:cNvPr>
          <p:cNvSpPr>
            <a:spLocks noGrp="1"/>
          </p:cNvSpPr>
          <p:nvPr>
            <p:ph type="ftr" sz="quarter" idx="11"/>
          </p:nvPr>
        </p:nvSpPr>
        <p:spPr>
          <a:xfrm>
            <a:off x="750305" y="6356350"/>
            <a:ext cx="4114800" cy="365125"/>
          </a:xfrm>
        </p:spPr>
        <p:txBody>
          <a:bodyPr>
            <a:normAutofit/>
          </a:bodyPr>
          <a:lstStyle/>
          <a:p>
            <a:pPr algn="l">
              <a:spcAft>
                <a:spcPts val="600"/>
              </a:spcAft>
            </a:pPr>
            <a:r>
              <a:rPr lang="en-US">
                <a:solidFill>
                  <a:prstClr val="black">
                    <a:tint val="75000"/>
                  </a:prstClr>
                </a:solidFill>
              </a:rPr>
              <a:t>Dr Patricia Wallace</a:t>
            </a:r>
          </a:p>
        </p:txBody>
      </p:sp>
      <p:pic>
        <p:nvPicPr>
          <p:cNvPr id="5" name="Picture 4">
            <a:extLst>
              <a:ext uri="{FF2B5EF4-FFF2-40B4-BE49-F238E27FC236}">
                <a16:creationId xmlns:a16="http://schemas.microsoft.com/office/drawing/2014/main" id="{FBF971E0-BBCC-9D42-AC8B-09048914A52E}"/>
              </a:ext>
            </a:extLst>
          </p:cNvPr>
          <p:cNvPicPr/>
          <p:nvPr/>
        </p:nvPicPr>
        <p:blipFill>
          <a:blip r:embed="rId2"/>
          <a:stretch>
            <a:fillRect/>
          </a:stretch>
        </p:blipFill>
        <p:spPr>
          <a:xfrm>
            <a:off x="644712" y="418797"/>
            <a:ext cx="1587500" cy="482600"/>
          </a:xfrm>
          <a:prstGeom prst="rect">
            <a:avLst/>
          </a:prstGeom>
        </p:spPr>
      </p:pic>
      <p:graphicFrame>
        <p:nvGraphicFramePr>
          <p:cNvPr id="7" name="Content Placeholder 2">
            <a:extLst>
              <a:ext uri="{FF2B5EF4-FFF2-40B4-BE49-F238E27FC236}">
                <a16:creationId xmlns:a16="http://schemas.microsoft.com/office/drawing/2014/main" id="{2EE464EE-2ED4-4949-A424-51080EECD0ED}"/>
              </a:ext>
            </a:extLst>
          </p:cNvPr>
          <p:cNvGraphicFramePr>
            <a:graphicFrameLocks noGrp="1"/>
          </p:cNvGraphicFramePr>
          <p:nvPr>
            <p:ph idx="1"/>
            <p:extLst>
              <p:ext uri="{D42A27DB-BD31-4B8C-83A1-F6EECF244321}">
                <p14:modId xmlns:p14="http://schemas.microsoft.com/office/powerpoint/2010/main" val="933169660"/>
              </p:ext>
            </p:extLst>
          </p:nvPr>
        </p:nvGraphicFramePr>
        <p:xfrm>
          <a:off x="5194300" y="470924"/>
          <a:ext cx="6513604" cy="588542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77651546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BE95D989-81FA-4BAD-9AD5-E46CEDA91B3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654293" cy="6858000"/>
          </a:xfrm>
          <a:prstGeom prst="rect">
            <a:avLst/>
          </a:prstGeom>
          <a:solidFill>
            <a:srgbClr val="40404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8CEA3164-D244-5146-B707-0E26151ED42B}"/>
              </a:ext>
            </a:extLst>
          </p:cNvPr>
          <p:cNvSpPr>
            <a:spLocks noGrp="1"/>
          </p:cNvSpPr>
          <p:nvPr>
            <p:ph type="title"/>
          </p:nvPr>
        </p:nvSpPr>
        <p:spPr>
          <a:xfrm>
            <a:off x="838200" y="811161"/>
            <a:ext cx="3335594" cy="5403370"/>
          </a:xfrm>
        </p:spPr>
        <p:txBody>
          <a:bodyPr>
            <a:normAutofit/>
          </a:bodyPr>
          <a:lstStyle/>
          <a:p>
            <a:r>
              <a:rPr lang="en-US">
                <a:solidFill>
                  <a:srgbClr val="FFFFFF"/>
                </a:solidFill>
              </a:rPr>
              <a:t>How do I Know if I am Included on RTP</a:t>
            </a:r>
          </a:p>
        </p:txBody>
      </p:sp>
      <p:sp>
        <p:nvSpPr>
          <p:cNvPr id="14" name="Rectangle 13">
            <a:extLst>
              <a:ext uri="{FF2B5EF4-FFF2-40B4-BE49-F238E27FC236}">
                <a16:creationId xmlns:a16="http://schemas.microsoft.com/office/drawing/2014/main" id="{156189E5-8A3E-4CFD-B71B-CCD0F8495E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654293" y="0"/>
            <a:ext cx="142074" cy="6858000"/>
          </a:xfrm>
          <a:prstGeom prst="rect">
            <a:avLst/>
          </a:prstGeom>
          <a:solidFill>
            <a:schemeClr val="tx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4" name="Footer Placeholder 3">
            <a:extLst>
              <a:ext uri="{FF2B5EF4-FFF2-40B4-BE49-F238E27FC236}">
                <a16:creationId xmlns:a16="http://schemas.microsoft.com/office/drawing/2014/main" id="{86DC00C0-2163-2043-A877-FCFEE5DF3A21}"/>
              </a:ext>
            </a:extLst>
          </p:cNvPr>
          <p:cNvSpPr>
            <a:spLocks noGrp="1"/>
          </p:cNvSpPr>
          <p:nvPr>
            <p:ph type="ftr" sz="quarter" idx="11"/>
          </p:nvPr>
        </p:nvSpPr>
        <p:spPr>
          <a:xfrm>
            <a:off x="5459413" y="6199632"/>
            <a:ext cx="5365665" cy="365125"/>
          </a:xfrm>
        </p:spPr>
        <p:txBody>
          <a:bodyPr>
            <a:normAutofit/>
          </a:bodyPr>
          <a:lstStyle/>
          <a:p>
            <a:pPr algn="r">
              <a:spcAft>
                <a:spcPts val="600"/>
              </a:spcAft>
            </a:pPr>
            <a:r>
              <a:rPr lang="en-US" sz="1100">
                <a:solidFill>
                  <a:schemeClr val="tx1">
                    <a:alpha val="80000"/>
                  </a:schemeClr>
                </a:solidFill>
              </a:rPr>
              <a:t>Dr Patricia Wallace</a:t>
            </a:r>
          </a:p>
        </p:txBody>
      </p:sp>
      <p:pic>
        <p:nvPicPr>
          <p:cNvPr id="5" name="Picture 4">
            <a:extLst>
              <a:ext uri="{FF2B5EF4-FFF2-40B4-BE49-F238E27FC236}">
                <a16:creationId xmlns:a16="http://schemas.microsoft.com/office/drawing/2014/main" id="{E0A2DB10-51D9-6E4B-901E-3F9839BD6E2F}"/>
              </a:ext>
            </a:extLst>
          </p:cNvPr>
          <p:cNvPicPr/>
          <p:nvPr/>
        </p:nvPicPr>
        <p:blipFill>
          <a:blip r:embed="rId2"/>
          <a:stretch>
            <a:fillRect/>
          </a:stretch>
        </p:blipFill>
        <p:spPr>
          <a:xfrm>
            <a:off x="644712" y="418797"/>
            <a:ext cx="1587500" cy="482600"/>
          </a:xfrm>
          <a:prstGeom prst="rect">
            <a:avLst/>
          </a:prstGeom>
        </p:spPr>
      </p:pic>
      <p:graphicFrame>
        <p:nvGraphicFramePr>
          <p:cNvPr id="7" name="Content Placeholder 2">
            <a:extLst>
              <a:ext uri="{FF2B5EF4-FFF2-40B4-BE49-F238E27FC236}">
                <a16:creationId xmlns:a16="http://schemas.microsoft.com/office/drawing/2014/main" id="{9A4BE844-7096-4FE6-88AB-EB20A20CC329}"/>
              </a:ext>
            </a:extLst>
          </p:cNvPr>
          <p:cNvGraphicFramePr>
            <a:graphicFrameLocks noGrp="1"/>
          </p:cNvGraphicFramePr>
          <p:nvPr>
            <p:ph idx="1"/>
            <p:extLst>
              <p:ext uri="{D42A27DB-BD31-4B8C-83A1-F6EECF244321}">
                <p14:modId xmlns:p14="http://schemas.microsoft.com/office/powerpoint/2010/main" val="218684870"/>
              </p:ext>
            </p:extLst>
          </p:nvPr>
        </p:nvGraphicFramePr>
        <p:xfrm>
          <a:off x="5459413" y="642938"/>
          <a:ext cx="6089650" cy="557212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61369191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BE95D989-81FA-4BAD-9AD5-E46CEDA91B3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654293" cy="6858000"/>
          </a:xfrm>
          <a:prstGeom prst="rect">
            <a:avLst/>
          </a:prstGeom>
          <a:solidFill>
            <a:srgbClr val="40404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22268BE2-351D-714C-9207-962BC546CE13}"/>
              </a:ext>
            </a:extLst>
          </p:cNvPr>
          <p:cNvSpPr>
            <a:spLocks noGrp="1"/>
          </p:cNvSpPr>
          <p:nvPr>
            <p:ph type="title"/>
          </p:nvPr>
        </p:nvSpPr>
        <p:spPr>
          <a:xfrm>
            <a:off x="838200" y="811161"/>
            <a:ext cx="3335594" cy="5403370"/>
          </a:xfrm>
        </p:spPr>
        <p:txBody>
          <a:bodyPr>
            <a:normAutofit/>
          </a:bodyPr>
          <a:lstStyle/>
          <a:p>
            <a:r>
              <a:rPr lang="en-US" sz="4100">
                <a:solidFill>
                  <a:srgbClr val="FFFFFF"/>
                </a:solidFill>
              </a:rPr>
              <a:t>How Do I Submit Whereabouts? - ADAMS</a:t>
            </a:r>
          </a:p>
        </p:txBody>
      </p:sp>
      <p:sp>
        <p:nvSpPr>
          <p:cNvPr id="14" name="Rectangle 13">
            <a:extLst>
              <a:ext uri="{FF2B5EF4-FFF2-40B4-BE49-F238E27FC236}">
                <a16:creationId xmlns:a16="http://schemas.microsoft.com/office/drawing/2014/main" id="{156189E5-8A3E-4CFD-B71B-CCD0F8495E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654293" y="0"/>
            <a:ext cx="142074" cy="6858000"/>
          </a:xfrm>
          <a:prstGeom prst="rect">
            <a:avLst/>
          </a:prstGeom>
          <a:solidFill>
            <a:schemeClr val="tx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4" name="Footer Placeholder 3">
            <a:extLst>
              <a:ext uri="{FF2B5EF4-FFF2-40B4-BE49-F238E27FC236}">
                <a16:creationId xmlns:a16="http://schemas.microsoft.com/office/drawing/2014/main" id="{91C88488-7EA6-4443-A966-84D7A57C608D}"/>
              </a:ext>
            </a:extLst>
          </p:cNvPr>
          <p:cNvSpPr>
            <a:spLocks noGrp="1"/>
          </p:cNvSpPr>
          <p:nvPr>
            <p:ph type="ftr" sz="quarter" idx="11"/>
          </p:nvPr>
        </p:nvSpPr>
        <p:spPr>
          <a:xfrm>
            <a:off x="5459413" y="6199632"/>
            <a:ext cx="5365665" cy="365125"/>
          </a:xfrm>
        </p:spPr>
        <p:txBody>
          <a:bodyPr>
            <a:normAutofit/>
          </a:bodyPr>
          <a:lstStyle/>
          <a:p>
            <a:pPr algn="r">
              <a:spcAft>
                <a:spcPts val="600"/>
              </a:spcAft>
            </a:pPr>
            <a:r>
              <a:rPr lang="en-US" sz="1100">
                <a:solidFill>
                  <a:schemeClr val="tx1">
                    <a:alpha val="80000"/>
                  </a:schemeClr>
                </a:solidFill>
              </a:rPr>
              <a:t>Dr Patricia Wallace</a:t>
            </a:r>
          </a:p>
        </p:txBody>
      </p:sp>
      <p:pic>
        <p:nvPicPr>
          <p:cNvPr id="5" name="Picture 4">
            <a:extLst>
              <a:ext uri="{FF2B5EF4-FFF2-40B4-BE49-F238E27FC236}">
                <a16:creationId xmlns:a16="http://schemas.microsoft.com/office/drawing/2014/main" id="{CF829E1D-7764-C74D-B21C-EC131A07A712}"/>
              </a:ext>
            </a:extLst>
          </p:cNvPr>
          <p:cNvPicPr/>
          <p:nvPr/>
        </p:nvPicPr>
        <p:blipFill>
          <a:blip r:embed="rId2"/>
          <a:stretch>
            <a:fillRect/>
          </a:stretch>
        </p:blipFill>
        <p:spPr>
          <a:xfrm>
            <a:off x="519953" y="161365"/>
            <a:ext cx="1541929" cy="519672"/>
          </a:xfrm>
          <a:prstGeom prst="rect">
            <a:avLst/>
          </a:prstGeom>
        </p:spPr>
      </p:pic>
      <p:graphicFrame>
        <p:nvGraphicFramePr>
          <p:cNvPr id="7" name="Content Placeholder 2">
            <a:extLst>
              <a:ext uri="{FF2B5EF4-FFF2-40B4-BE49-F238E27FC236}">
                <a16:creationId xmlns:a16="http://schemas.microsoft.com/office/drawing/2014/main" id="{D9F55C49-F5FB-4C34-9EE7-0EAFC9CF9C31}"/>
              </a:ext>
            </a:extLst>
          </p:cNvPr>
          <p:cNvGraphicFramePr>
            <a:graphicFrameLocks noGrp="1"/>
          </p:cNvGraphicFramePr>
          <p:nvPr>
            <p:ph idx="1"/>
            <p:extLst>
              <p:ext uri="{D42A27DB-BD31-4B8C-83A1-F6EECF244321}">
                <p14:modId xmlns:p14="http://schemas.microsoft.com/office/powerpoint/2010/main" val="1900876036"/>
              </p:ext>
            </p:extLst>
          </p:nvPr>
        </p:nvGraphicFramePr>
        <p:xfrm>
          <a:off x="5459413" y="642938"/>
          <a:ext cx="6089650" cy="557212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10248579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BE95D989-81FA-4BAD-9AD5-E46CEDA91B3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654293" cy="6858000"/>
          </a:xfrm>
          <a:prstGeom prst="rect">
            <a:avLst/>
          </a:prstGeom>
          <a:solidFill>
            <a:srgbClr val="40404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AC5F6872-A294-8945-87D3-3C3D62A53B96}"/>
              </a:ext>
            </a:extLst>
          </p:cNvPr>
          <p:cNvSpPr>
            <a:spLocks noGrp="1"/>
          </p:cNvSpPr>
          <p:nvPr>
            <p:ph type="title"/>
          </p:nvPr>
        </p:nvSpPr>
        <p:spPr>
          <a:xfrm>
            <a:off x="838200" y="811161"/>
            <a:ext cx="3335594" cy="5403370"/>
          </a:xfrm>
        </p:spPr>
        <p:txBody>
          <a:bodyPr>
            <a:normAutofit/>
          </a:bodyPr>
          <a:lstStyle/>
          <a:p>
            <a:r>
              <a:rPr lang="en-US">
                <a:solidFill>
                  <a:srgbClr val="FFFFFF"/>
                </a:solidFill>
              </a:rPr>
              <a:t>When do I Submit Whereabouts to ADAMS</a:t>
            </a:r>
          </a:p>
        </p:txBody>
      </p:sp>
      <p:sp>
        <p:nvSpPr>
          <p:cNvPr id="14" name="Rectangle 13">
            <a:extLst>
              <a:ext uri="{FF2B5EF4-FFF2-40B4-BE49-F238E27FC236}">
                <a16:creationId xmlns:a16="http://schemas.microsoft.com/office/drawing/2014/main" id="{156189E5-8A3E-4CFD-B71B-CCD0F8495E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654293" y="0"/>
            <a:ext cx="142074" cy="6858000"/>
          </a:xfrm>
          <a:prstGeom prst="rect">
            <a:avLst/>
          </a:prstGeom>
          <a:solidFill>
            <a:schemeClr val="tx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4" name="Footer Placeholder 3">
            <a:extLst>
              <a:ext uri="{FF2B5EF4-FFF2-40B4-BE49-F238E27FC236}">
                <a16:creationId xmlns:a16="http://schemas.microsoft.com/office/drawing/2014/main" id="{E1D33253-9F9D-B648-A06F-D84F152D29FD}"/>
              </a:ext>
            </a:extLst>
          </p:cNvPr>
          <p:cNvSpPr>
            <a:spLocks noGrp="1"/>
          </p:cNvSpPr>
          <p:nvPr>
            <p:ph type="ftr" sz="quarter" idx="11"/>
          </p:nvPr>
        </p:nvSpPr>
        <p:spPr>
          <a:xfrm>
            <a:off x="5459413" y="6199632"/>
            <a:ext cx="5365665" cy="365125"/>
          </a:xfrm>
        </p:spPr>
        <p:txBody>
          <a:bodyPr>
            <a:normAutofit/>
          </a:bodyPr>
          <a:lstStyle/>
          <a:p>
            <a:pPr algn="r">
              <a:spcAft>
                <a:spcPts val="600"/>
              </a:spcAft>
            </a:pPr>
            <a:r>
              <a:rPr lang="en-US" sz="1100">
                <a:solidFill>
                  <a:schemeClr val="tx1">
                    <a:alpha val="80000"/>
                  </a:schemeClr>
                </a:solidFill>
              </a:rPr>
              <a:t>Dr Patricia Wallace</a:t>
            </a:r>
          </a:p>
        </p:txBody>
      </p:sp>
      <p:pic>
        <p:nvPicPr>
          <p:cNvPr id="5" name="Picture 4">
            <a:extLst>
              <a:ext uri="{FF2B5EF4-FFF2-40B4-BE49-F238E27FC236}">
                <a16:creationId xmlns:a16="http://schemas.microsoft.com/office/drawing/2014/main" id="{C8DCDC59-19DF-0049-8DD1-94244B7EB4C9}"/>
              </a:ext>
            </a:extLst>
          </p:cNvPr>
          <p:cNvPicPr/>
          <p:nvPr/>
        </p:nvPicPr>
        <p:blipFill>
          <a:blip r:embed="rId3"/>
          <a:stretch>
            <a:fillRect/>
          </a:stretch>
        </p:blipFill>
        <p:spPr>
          <a:xfrm>
            <a:off x="286871" y="197224"/>
            <a:ext cx="1739153" cy="483813"/>
          </a:xfrm>
          <a:prstGeom prst="rect">
            <a:avLst/>
          </a:prstGeom>
        </p:spPr>
      </p:pic>
      <p:graphicFrame>
        <p:nvGraphicFramePr>
          <p:cNvPr id="7" name="Content Placeholder 2">
            <a:extLst>
              <a:ext uri="{FF2B5EF4-FFF2-40B4-BE49-F238E27FC236}">
                <a16:creationId xmlns:a16="http://schemas.microsoft.com/office/drawing/2014/main" id="{C9C65E34-EB33-4FDE-AC8E-D16E08510069}"/>
              </a:ext>
            </a:extLst>
          </p:cNvPr>
          <p:cNvGraphicFramePr>
            <a:graphicFrameLocks noGrp="1"/>
          </p:cNvGraphicFramePr>
          <p:nvPr>
            <p:ph idx="1"/>
            <p:extLst>
              <p:ext uri="{D42A27DB-BD31-4B8C-83A1-F6EECF244321}">
                <p14:modId xmlns:p14="http://schemas.microsoft.com/office/powerpoint/2010/main" val="1469915564"/>
              </p:ext>
            </p:extLst>
          </p:nvPr>
        </p:nvGraphicFramePr>
        <p:xfrm>
          <a:off x="5459413" y="642938"/>
          <a:ext cx="6089650" cy="5572125"/>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extLst>
      <p:ext uri="{BB962C8B-B14F-4D97-AF65-F5344CB8AC3E}">
        <p14:creationId xmlns:p14="http://schemas.microsoft.com/office/powerpoint/2010/main" val="315780872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 name="Freeform: Shape 11">
            <a:extLst>
              <a:ext uri="{FF2B5EF4-FFF2-40B4-BE49-F238E27FC236}">
                <a16:creationId xmlns:a16="http://schemas.microsoft.com/office/drawing/2014/main" id="{46C2E80F-49A6-4372-B103-219D417A55E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4096" y="470925"/>
            <a:ext cx="4381009" cy="5892104"/>
          </a:xfrm>
          <a:custGeom>
            <a:avLst/>
            <a:gdLst>
              <a:gd name="connsiteX0" fmla="*/ 0 w 4381009"/>
              <a:gd name="connsiteY0" fmla="*/ 0 h 5892104"/>
              <a:gd name="connsiteX1" fmla="*/ 4157628 w 4381009"/>
              <a:gd name="connsiteY1" fmla="*/ 0 h 5892104"/>
              <a:gd name="connsiteX2" fmla="*/ 4169302 w 4381009"/>
              <a:gd name="connsiteY2" fmla="*/ 68659 h 5892104"/>
              <a:gd name="connsiteX3" fmla="*/ 4191571 w 4381009"/>
              <a:gd name="connsiteY3" fmla="*/ 205472 h 5892104"/>
              <a:gd name="connsiteX4" fmla="*/ 4213368 w 4381009"/>
              <a:gd name="connsiteY4" fmla="*/ 342890 h 5892104"/>
              <a:gd name="connsiteX5" fmla="*/ 4232030 w 4381009"/>
              <a:gd name="connsiteY5" fmla="*/ 480913 h 5892104"/>
              <a:gd name="connsiteX6" fmla="*/ 4250848 w 4381009"/>
              <a:gd name="connsiteY6" fmla="*/ 618332 h 5892104"/>
              <a:gd name="connsiteX7" fmla="*/ 4268412 w 4381009"/>
              <a:gd name="connsiteY7" fmla="*/ 756355 h 5892104"/>
              <a:gd name="connsiteX8" fmla="*/ 4283467 w 4381009"/>
              <a:gd name="connsiteY8" fmla="*/ 892563 h 5892104"/>
              <a:gd name="connsiteX9" fmla="*/ 4297737 w 4381009"/>
              <a:gd name="connsiteY9" fmla="*/ 1030587 h 5892104"/>
              <a:gd name="connsiteX10" fmla="*/ 4310754 w 4381009"/>
              <a:gd name="connsiteY10" fmla="*/ 1168005 h 5892104"/>
              <a:gd name="connsiteX11" fmla="*/ 4322045 w 4381009"/>
              <a:gd name="connsiteY11" fmla="*/ 1303002 h 5892104"/>
              <a:gd name="connsiteX12" fmla="*/ 4333336 w 4381009"/>
              <a:gd name="connsiteY12" fmla="*/ 1439815 h 5892104"/>
              <a:gd name="connsiteX13" fmla="*/ 4342745 w 4381009"/>
              <a:gd name="connsiteY13" fmla="*/ 1574812 h 5892104"/>
              <a:gd name="connsiteX14" fmla="*/ 4350115 w 4381009"/>
              <a:gd name="connsiteY14" fmla="*/ 1709808 h 5892104"/>
              <a:gd name="connsiteX15" fmla="*/ 4357799 w 4381009"/>
              <a:gd name="connsiteY15" fmla="*/ 1844200 h 5892104"/>
              <a:gd name="connsiteX16" fmla="*/ 4364229 w 4381009"/>
              <a:gd name="connsiteY16" fmla="*/ 1977381 h 5892104"/>
              <a:gd name="connsiteX17" fmla="*/ 4368777 w 4381009"/>
              <a:gd name="connsiteY17" fmla="*/ 2109351 h 5892104"/>
              <a:gd name="connsiteX18" fmla="*/ 4372697 w 4381009"/>
              <a:gd name="connsiteY18" fmla="*/ 2241321 h 5892104"/>
              <a:gd name="connsiteX19" fmla="*/ 4376461 w 4381009"/>
              <a:gd name="connsiteY19" fmla="*/ 2372080 h 5892104"/>
              <a:gd name="connsiteX20" fmla="*/ 4378186 w 4381009"/>
              <a:gd name="connsiteY20" fmla="*/ 2501023 h 5892104"/>
              <a:gd name="connsiteX21" fmla="*/ 4380068 w 4381009"/>
              <a:gd name="connsiteY21" fmla="*/ 2629966 h 5892104"/>
              <a:gd name="connsiteX22" fmla="*/ 4381009 w 4381009"/>
              <a:gd name="connsiteY22" fmla="*/ 2757093 h 5892104"/>
              <a:gd name="connsiteX23" fmla="*/ 4380068 w 4381009"/>
              <a:gd name="connsiteY23" fmla="*/ 2883010 h 5892104"/>
              <a:gd name="connsiteX24" fmla="*/ 4380068 w 4381009"/>
              <a:gd name="connsiteY24" fmla="*/ 3007715 h 5892104"/>
              <a:gd name="connsiteX25" fmla="*/ 4378186 w 4381009"/>
              <a:gd name="connsiteY25" fmla="*/ 3131210 h 5892104"/>
              <a:gd name="connsiteX26" fmla="*/ 4375363 w 4381009"/>
              <a:gd name="connsiteY26" fmla="*/ 3252283 h 5892104"/>
              <a:gd name="connsiteX27" fmla="*/ 4372697 w 4381009"/>
              <a:gd name="connsiteY27" fmla="*/ 3372146 h 5892104"/>
              <a:gd name="connsiteX28" fmla="*/ 4369718 w 4381009"/>
              <a:gd name="connsiteY28" fmla="*/ 3489587 h 5892104"/>
              <a:gd name="connsiteX29" fmla="*/ 4365170 w 4381009"/>
              <a:gd name="connsiteY29" fmla="*/ 3606423 h 5892104"/>
              <a:gd name="connsiteX30" fmla="*/ 4360309 w 4381009"/>
              <a:gd name="connsiteY30" fmla="*/ 3721443 h 5892104"/>
              <a:gd name="connsiteX31" fmla="*/ 4355918 w 4381009"/>
              <a:gd name="connsiteY31" fmla="*/ 3834041 h 5892104"/>
              <a:gd name="connsiteX32" fmla="*/ 4343529 w 4381009"/>
              <a:gd name="connsiteY32" fmla="*/ 4053789 h 5892104"/>
              <a:gd name="connsiteX33" fmla="*/ 4330356 w 4381009"/>
              <a:gd name="connsiteY33" fmla="*/ 4264457 h 5892104"/>
              <a:gd name="connsiteX34" fmla="*/ 4316556 w 4381009"/>
              <a:gd name="connsiteY34" fmla="*/ 4466650 h 5892104"/>
              <a:gd name="connsiteX35" fmla="*/ 4301344 w 4381009"/>
              <a:gd name="connsiteY35" fmla="*/ 4657946 h 5892104"/>
              <a:gd name="connsiteX36" fmla="*/ 4285506 w 4381009"/>
              <a:gd name="connsiteY36" fmla="*/ 4840767 h 5892104"/>
              <a:gd name="connsiteX37" fmla="*/ 4268412 w 4381009"/>
              <a:gd name="connsiteY37" fmla="*/ 5010269 h 5892104"/>
              <a:gd name="connsiteX38" fmla="*/ 4251633 w 4381009"/>
              <a:gd name="connsiteY38" fmla="*/ 5169481 h 5892104"/>
              <a:gd name="connsiteX39" fmla="*/ 4234853 w 4381009"/>
              <a:gd name="connsiteY39" fmla="*/ 5315980 h 5892104"/>
              <a:gd name="connsiteX40" fmla="*/ 4219014 w 4381009"/>
              <a:gd name="connsiteY40" fmla="*/ 5450371 h 5892104"/>
              <a:gd name="connsiteX41" fmla="*/ 4203959 w 4381009"/>
              <a:gd name="connsiteY41" fmla="*/ 5569628 h 5892104"/>
              <a:gd name="connsiteX42" fmla="*/ 4189689 w 4381009"/>
              <a:gd name="connsiteY42" fmla="*/ 5677384 h 5892104"/>
              <a:gd name="connsiteX43" fmla="*/ 4177770 w 4381009"/>
              <a:gd name="connsiteY43" fmla="*/ 5768189 h 5892104"/>
              <a:gd name="connsiteX44" fmla="*/ 4166479 w 4381009"/>
              <a:gd name="connsiteY44" fmla="*/ 5844465 h 5892104"/>
              <a:gd name="connsiteX45" fmla="*/ 4159132 w 4381009"/>
              <a:gd name="connsiteY45" fmla="*/ 5892104 h 5892104"/>
              <a:gd name="connsiteX46" fmla="*/ 0 w 4381009"/>
              <a:gd name="connsiteY46" fmla="*/ 5892104 h 58921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Lst>
            <a:rect l="l" t="t" r="r" b="b"/>
            <a:pathLst>
              <a:path w="4381009" h="5892104">
                <a:moveTo>
                  <a:pt x="0" y="0"/>
                </a:moveTo>
                <a:lnTo>
                  <a:pt x="4157628" y="0"/>
                </a:lnTo>
                <a:lnTo>
                  <a:pt x="4169302" y="68659"/>
                </a:lnTo>
                <a:lnTo>
                  <a:pt x="4191571" y="205472"/>
                </a:lnTo>
                <a:lnTo>
                  <a:pt x="4213368" y="342890"/>
                </a:lnTo>
                <a:lnTo>
                  <a:pt x="4232030" y="480913"/>
                </a:lnTo>
                <a:lnTo>
                  <a:pt x="4250848" y="618332"/>
                </a:lnTo>
                <a:lnTo>
                  <a:pt x="4268412" y="756355"/>
                </a:lnTo>
                <a:lnTo>
                  <a:pt x="4283467" y="892563"/>
                </a:lnTo>
                <a:lnTo>
                  <a:pt x="4297737" y="1030587"/>
                </a:lnTo>
                <a:lnTo>
                  <a:pt x="4310754" y="1168005"/>
                </a:lnTo>
                <a:lnTo>
                  <a:pt x="4322045" y="1303002"/>
                </a:lnTo>
                <a:lnTo>
                  <a:pt x="4333336" y="1439815"/>
                </a:lnTo>
                <a:lnTo>
                  <a:pt x="4342745" y="1574812"/>
                </a:lnTo>
                <a:lnTo>
                  <a:pt x="4350115" y="1709808"/>
                </a:lnTo>
                <a:lnTo>
                  <a:pt x="4357799" y="1844200"/>
                </a:lnTo>
                <a:lnTo>
                  <a:pt x="4364229" y="1977381"/>
                </a:lnTo>
                <a:lnTo>
                  <a:pt x="4368777" y="2109351"/>
                </a:lnTo>
                <a:lnTo>
                  <a:pt x="4372697" y="2241321"/>
                </a:lnTo>
                <a:lnTo>
                  <a:pt x="4376461" y="2372080"/>
                </a:lnTo>
                <a:lnTo>
                  <a:pt x="4378186" y="2501023"/>
                </a:lnTo>
                <a:lnTo>
                  <a:pt x="4380068" y="2629966"/>
                </a:lnTo>
                <a:lnTo>
                  <a:pt x="4381009" y="2757093"/>
                </a:lnTo>
                <a:lnTo>
                  <a:pt x="4380068" y="2883010"/>
                </a:lnTo>
                <a:lnTo>
                  <a:pt x="4380068" y="3007715"/>
                </a:lnTo>
                <a:lnTo>
                  <a:pt x="4378186" y="3131210"/>
                </a:lnTo>
                <a:lnTo>
                  <a:pt x="4375363" y="3252283"/>
                </a:lnTo>
                <a:lnTo>
                  <a:pt x="4372697" y="3372146"/>
                </a:lnTo>
                <a:lnTo>
                  <a:pt x="4369718" y="3489587"/>
                </a:lnTo>
                <a:lnTo>
                  <a:pt x="4365170" y="3606423"/>
                </a:lnTo>
                <a:lnTo>
                  <a:pt x="4360309" y="3721443"/>
                </a:lnTo>
                <a:lnTo>
                  <a:pt x="4355918" y="3834041"/>
                </a:lnTo>
                <a:lnTo>
                  <a:pt x="4343529" y="4053789"/>
                </a:lnTo>
                <a:lnTo>
                  <a:pt x="4330356" y="4264457"/>
                </a:lnTo>
                <a:lnTo>
                  <a:pt x="4316556" y="4466650"/>
                </a:lnTo>
                <a:lnTo>
                  <a:pt x="4301344" y="4657946"/>
                </a:lnTo>
                <a:lnTo>
                  <a:pt x="4285506" y="4840767"/>
                </a:lnTo>
                <a:lnTo>
                  <a:pt x="4268412" y="5010269"/>
                </a:lnTo>
                <a:lnTo>
                  <a:pt x="4251633" y="5169481"/>
                </a:lnTo>
                <a:lnTo>
                  <a:pt x="4234853" y="5315980"/>
                </a:lnTo>
                <a:lnTo>
                  <a:pt x="4219014" y="5450371"/>
                </a:lnTo>
                <a:lnTo>
                  <a:pt x="4203959" y="5569628"/>
                </a:lnTo>
                <a:lnTo>
                  <a:pt x="4189689" y="5677384"/>
                </a:lnTo>
                <a:lnTo>
                  <a:pt x="4177770" y="5768189"/>
                </a:lnTo>
                <a:lnTo>
                  <a:pt x="4166479" y="5844465"/>
                </a:lnTo>
                <a:lnTo>
                  <a:pt x="4159132" y="5892104"/>
                </a:lnTo>
                <a:lnTo>
                  <a:pt x="0" y="5892104"/>
                </a:lnTo>
                <a:close/>
              </a:path>
            </a:pathLst>
          </a:custGeom>
          <a:solidFill>
            <a:srgbClr val="404040"/>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DD1AC02D-657A-3D4E-8F98-3A04DC57FF2C}"/>
              </a:ext>
            </a:extLst>
          </p:cNvPr>
          <p:cNvSpPr>
            <a:spLocks noGrp="1"/>
          </p:cNvSpPr>
          <p:nvPr>
            <p:ph type="title"/>
          </p:nvPr>
        </p:nvSpPr>
        <p:spPr>
          <a:xfrm>
            <a:off x="863029" y="1012004"/>
            <a:ext cx="3416158" cy="4795408"/>
          </a:xfrm>
        </p:spPr>
        <p:txBody>
          <a:bodyPr>
            <a:normAutofit/>
          </a:bodyPr>
          <a:lstStyle/>
          <a:p>
            <a:r>
              <a:rPr lang="en-US">
                <a:solidFill>
                  <a:srgbClr val="FFFFFF"/>
                </a:solidFill>
              </a:rPr>
              <a:t>What Information do I Need to Give</a:t>
            </a:r>
          </a:p>
        </p:txBody>
      </p:sp>
      <p:sp>
        <p:nvSpPr>
          <p:cNvPr id="4" name="Footer Placeholder 3">
            <a:extLst>
              <a:ext uri="{FF2B5EF4-FFF2-40B4-BE49-F238E27FC236}">
                <a16:creationId xmlns:a16="http://schemas.microsoft.com/office/drawing/2014/main" id="{5AA39701-A21A-0E4D-8B0B-9B89A9611D09}"/>
              </a:ext>
            </a:extLst>
          </p:cNvPr>
          <p:cNvSpPr>
            <a:spLocks noGrp="1"/>
          </p:cNvSpPr>
          <p:nvPr>
            <p:ph type="ftr" sz="quarter" idx="11"/>
          </p:nvPr>
        </p:nvSpPr>
        <p:spPr>
          <a:xfrm>
            <a:off x="750305" y="6356350"/>
            <a:ext cx="4114800" cy="365125"/>
          </a:xfrm>
        </p:spPr>
        <p:txBody>
          <a:bodyPr>
            <a:normAutofit/>
          </a:bodyPr>
          <a:lstStyle/>
          <a:p>
            <a:pPr algn="l">
              <a:spcAft>
                <a:spcPts val="600"/>
              </a:spcAft>
            </a:pPr>
            <a:r>
              <a:rPr lang="en-US">
                <a:solidFill>
                  <a:prstClr val="black">
                    <a:tint val="75000"/>
                  </a:prstClr>
                </a:solidFill>
              </a:rPr>
              <a:t>Dr Patricia Wallace</a:t>
            </a:r>
          </a:p>
        </p:txBody>
      </p:sp>
      <p:pic>
        <p:nvPicPr>
          <p:cNvPr id="5" name="Picture 4">
            <a:extLst>
              <a:ext uri="{FF2B5EF4-FFF2-40B4-BE49-F238E27FC236}">
                <a16:creationId xmlns:a16="http://schemas.microsoft.com/office/drawing/2014/main" id="{D53AEAB7-2676-CF41-A3D9-CDC4CE4C5FE7}"/>
              </a:ext>
            </a:extLst>
          </p:cNvPr>
          <p:cNvPicPr/>
          <p:nvPr/>
        </p:nvPicPr>
        <p:blipFill>
          <a:blip r:embed="rId2"/>
          <a:stretch>
            <a:fillRect/>
          </a:stretch>
        </p:blipFill>
        <p:spPr>
          <a:xfrm>
            <a:off x="430306" y="230188"/>
            <a:ext cx="1452282" cy="450849"/>
          </a:xfrm>
          <a:prstGeom prst="rect">
            <a:avLst/>
          </a:prstGeom>
        </p:spPr>
      </p:pic>
      <p:graphicFrame>
        <p:nvGraphicFramePr>
          <p:cNvPr id="7" name="Content Placeholder 2">
            <a:extLst>
              <a:ext uri="{FF2B5EF4-FFF2-40B4-BE49-F238E27FC236}">
                <a16:creationId xmlns:a16="http://schemas.microsoft.com/office/drawing/2014/main" id="{2B12E0A8-D106-49AA-A869-2CFD768B0BA9}"/>
              </a:ext>
            </a:extLst>
          </p:cNvPr>
          <p:cNvGraphicFramePr>
            <a:graphicFrameLocks noGrp="1"/>
          </p:cNvGraphicFramePr>
          <p:nvPr>
            <p:ph idx="1"/>
            <p:extLst>
              <p:ext uri="{D42A27DB-BD31-4B8C-83A1-F6EECF244321}">
                <p14:modId xmlns:p14="http://schemas.microsoft.com/office/powerpoint/2010/main" val="122185345"/>
              </p:ext>
            </p:extLst>
          </p:nvPr>
        </p:nvGraphicFramePr>
        <p:xfrm>
          <a:off x="5194300" y="470924"/>
          <a:ext cx="6513604" cy="588542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84702556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 name="Rectangle 11">
            <a:extLst>
              <a:ext uri="{FF2B5EF4-FFF2-40B4-BE49-F238E27FC236}">
                <a16:creationId xmlns:a16="http://schemas.microsoft.com/office/drawing/2014/main" id="{BE95D989-81FA-4BAD-9AD5-E46CEDA91B3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654293" cy="6858000"/>
          </a:xfrm>
          <a:prstGeom prst="rect">
            <a:avLst/>
          </a:prstGeom>
          <a:solidFill>
            <a:srgbClr val="40404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4CEED331-EA70-9A47-A5A2-455BBD6D59E2}"/>
              </a:ext>
            </a:extLst>
          </p:cNvPr>
          <p:cNvSpPr>
            <a:spLocks noGrp="1"/>
          </p:cNvSpPr>
          <p:nvPr>
            <p:ph type="title"/>
          </p:nvPr>
        </p:nvSpPr>
        <p:spPr>
          <a:xfrm>
            <a:off x="838200" y="811161"/>
            <a:ext cx="3335594" cy="5403370"/>
          </a:xfrm>
        </p:spPr>
        <p:txBody>
          <a:bodyPr>
            <a:normAutofit/>
          </a:bodyPr>
          <a:lstStyle/>
          <a:p>
            <a:r>
              <a:rPr lang="en-US" dirty="0">
                <a:solidFill>
                  <a:srgbClr val="FFFFFF"/>
                </a:solidFill>
              </a:rPr>
              <a:t>Whereabouts Detail</a:t>
            </a:r>
          </a:p>
        </p:txBody>
      </p:sp>
      <p:sp>
        <p:nvSpPr>
          <p:cNvPr id="17" name="Rectangle 13">
            <a:extLst>
              <a:ext uri="{FF2B5EF4-FFF2-40B4-BE49-F238E27FC236}">
                <a16:creationId xmlns:a16="http://schemas.microsoft.com/office/drawing/2014/main" id="{156189E5-8A3E-4CFD-B71B-CCD0F8495E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654293" y="0"/>
            <a:ext cx="142074" cy="6858000"/>
          </a:xfrm>
          <a:prstGeom prst="rect">
            <a:avLst/>
          </a:prstGeom>
          <a:solidFill>
            <a:schemeClr val="tx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4" name="Footer Placeholder 3">
            <a:extLst>
              <a:ext uri="{FF2B5EF4-FFF2-40B4-BE49-F238E27FC236}">
                <a16:creationId xmlns:a16="http://schemas.microsoft.com/office/drawing/2014/main" id="{220B4D2E-1D87-3F43-9801-B6C3495A0DC9}"/>
              </a:ext>
            </a:extLst>
          </p:cNvPr>
          <p:cNvSpPr>
            <a:spLocks noGrp="1"/>
          </p:cNvSpPr>
          <p:nvPr>
            <p:ph type="ftr" sz="quarter" idx="11"/>
          </p:nvPr>
        </p:nvSpPr>
        <p:spPr>
          <a:xfrm>
            <a:off x="5459413" y="6199632"/>
            <a:ext cx="5365665" cy="365125"/>
          </a:xfrm>
        </p:spPr>
        <p:txBody>
          <a:bodyPr>
            <a:normAutofit/>
          </a:bodyPr>
          <a:lstStyle/>
          <a:p>
            <a:pPr algn="r">
              <a:spcAft>
                <a:spcPts val="600"/>
              </a:spcAft>
            </a:pPr>
            <a:r>
              <a:rPr lang="en-US" sz="1100">
                <a:solidFill>
                  <a:schemeClr val="tx1">
                    <a:alpha val="80000"/>
                  </a:schemeClr>
                </a:solidFill>
              </a:rPr>
              <a:t>Dr Patricia Wallace</a:t>
            </a:r>
          </a:p>
        </p:txBody>
      </p:sp>
      <p:pic>
        <p:nvPicPr>
          <p:cNvPr id="5" name="Picture 4">
            <a:extLst>
              <a:ext uri="{FF2B5EF4-FFF2-40B4-BE49-F238E27FC236}">
                <a16:creationId xmlns:a16="http://schemas.microsoft.com/office/drawing/2014/main" id="{FB26361D-464C-AB49-A11F-4378C40BB793}"/>
              </a:ext>
            </a:extLst>
          </p:cNvPr>
          <p:cNvPicPr/>
          <p:nvPr/>
        </p:nvPicPr>
        <p:blipFill>
          <a:blip r:embed="rId2"/>
          <a:stretch>
            <a:fillRect/>
          </a:stretch>
        </p:blipFill>
        <p:spPr>
          <a:xfrm>
            <a:off x="394447" y="215153"/>
            <a:ext cx="1613647" cy="588916"/>
          </a:xfrm>
          <a:prstGeom prst="rect">
            <a:avLst/>
          </a:prstGeom>
        </p:spPr>
      </p:pic>
      <p:graphicFrame>
        <p:nvGraphicFramePr>
          <p:cNvPr id="18" name="Content Placeholder 2">
            <a:extLst>
              <a:ext uri="{FF2B5EF4-FFF2-40B4-BE49-F238E27FC236}">
                <a16:creationId xmlns:a16="http://schemas.microsoft.com/office/drawing/2014/main" id="{95A71512-D3EE-492E-AE66-357A6E1D279F}"/>
              </a:ext>
            </a:extLst>
          </p:cNvPr>
          <p:cNvGraphicFramePr>
            <a:graphicFrameLocks noGrp="1"/>
          </p:cNvGraphicFramePr>
          <p:nvPr>
            <p:ph idx="1"/>
            <p:extLst>
              <p:ext uri="{D42A27DB-BD31-4B8C-83A1-F6EECF244321}">
                <p14:modId xmlns:p14="http://schemas.microsoft.com/office/powerpoint/2010/main" val="2505064986"/>
              </p:ext>
            </p:extLst>
          </p:nvPr>
        </p:nvGraphicFramePr>
        <p:xfrm>
          <a:off x="5459413" y="642938"/>
          <a:ext cx="6089650" cy="557212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86071745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 name="Freeform: Shape 11">
            <a:extLst>
              <a:ext uri="{FF2B5EF4-FFF2-40B4-BE49-F238E27FC236}">
                <a16:creationId xmlns:a16="http://schemas.microsoft.com/office/drawing/2014/main" id="{46C2E80F-49A6-4372-B103-219D417A55E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4096" y="470925"/>
            <a:ext cx="4381009" cy="5892104"/>
          </a:xfrm>
          <a:custGeom>
            <a:avLst/>
            <a:gdLst>
              <a:gd name="connsiteX0" fmla="*/ 0 w 4381009"/>
              <a:gd name="connsiteY0" fmla="*/ 0 h 5892104"/>
              <a:gd name="connsiteX1" fmla="*/ 4157628 w 4381009"/>
              <a:gd name="connsiteY1" fmla="*/ 0 h 5892104"/>
              <a:gd name="connsiteX2" fmla="*/ 4169302 w 4381009"/>
              <a:gd name="connsiteY2" fmla="*/ 68659 h 5892104"/>
              <a:gd name="connsiteX3" fmla="*/ 4191571 w 4381009"/>
              <a:gd name="connsiteY3" fmla="*/ 205472 h 5892104"/>
              <a:gd name="connsiteX4" fmla="*/ 4213368 w 4381009"/>
              <a:gd name="connsiteY4" fmla="*/ 342890 h 5892104"/>
              <a:gd name="connsiteX5" fmla="*/ 4232030 w 4381009"/>
              <a:gd name="connsiteY5" fmla="*/ 480913 h 5892104"/>
              <a:gd name="connsiteX6" fmla="*/ 4250848 w 4381009"/>
              <a:gd name="connsiteY6" fmla="*/ 618332 h 5892104"/>
              <a:gd name="connsiteX7" fmla="*/ 4268412 w 4381009"/>
              <a:gd name="connsiteY7" fmla="*/ 756355 h 5892104"/>
              <a:gd name="connsiteX8" fmla="*/ 4283467 w 4381009"/>
              <a:gd name="connsiteY8" fmla="*/ 892563 h 5892104"/>
              <a:gd name="connsiteX9" fmla="*/ 4297737 w 4381009"/>
              <a:gd name="connsiteY9" fmla="*/ 1030587 h 5892104"/>
              <a:gd name="connsiteX10" fmla="*/ 4310754 w 4381009"/>
              <a:gd name="connsiteY10" fmla="*/ 1168005 h 5892104"/>
              <a:gd name="connsiteX11" fmla="*/ 4322045 w 4381009"/>
              <a:gd name="connsiteY11" fmla="*/ 1303002 h 5892104"/>
              <a:gd name="connsiteX12" fmla="*/ 4333336 w 4381009"/>
              <a:gd name="connsiteY12" fmla="*/ 1439815 h 5892104"/>
              <a:gd name="connsiteX13" fmla="*/ 4342745 w 4381009"/>
              <a:gd name="connsiteY13" fmla="*/ 1574812 h 5892104"/>
              <a:gd name="connsiteX14" fmla="*/ 4350115 w 4381009"/>
              <a:gd name="connsiteY14" fmla="*/ 1709808 h 5892104"/>
              <a:gd name="connsiteX15" fmla="*/ 4357799 w 4381009"/>
              <a:gd name="connsiteY15" fmla="*/ 1844200 h 5892104"/>
              <a:gd name="connsiteX16" fmla="*/ 4364229 w 4381009"/>
              <a:gd name="connsiteY16" fmla="*/ 1977381 h 5892104"/>
              <a:gd name="connsiteX17" fmla="*/ 4368777 w 4381009"/>
              <a:gd name="connsiteY17" fmla="*/ 2109351 h 5892104"/>
              <a:gd name="connsiteX18" fmla="*/ 4372697 w 4381009"/>
              <a:gd name="connsiteY18" fmla="*/ 2241321 h 5892104"/>
              <a:gd name="connsiteX19" fmla="*/ 4376461 w 4381009"/>
              <a:gd name="connsiteY19" fmla="*/ 2372080 h 5892104"/>
              <a:gd name="connsiteX20" fmla="*/ 4378186 w 4381009"/>
              <a:gd name="connsiteY20" fmla="*/ 2501023 h 5892104"/>
              <a:gd name="connsiteX21" fmla="*/ 4380068 w 4381009"/>
              <a:gd name="connsiteY21" fmla="*/ 2629966 h 5892104"/>
              <a:gd name="connsiteX22" fmla="*/ 4381009 w 4381009"/>
              <a:gd name="connsiteY22" fmla="*/ 2757093 h 5892104"/>
              <a:gd name="connsiteX23" fmla="*/ 4380068 w 4381009"/>
              <a:gd name="connsiteY23" fmla="*/ 2883010 h 5892104"/>
              <a:gd name="connsiteX24" fmla="*/ 4380068 w 4381009"/>
              <a:gd name="connsiteY24" fmla="*/ 3007715 h 5892104"/>
              <a:gd name="connsiteX25" fmla="*/ 4378186 w 4381009"/>
              <a:gd name="connsiteY25" fmla="*/ 3131210 h 5892104"/>
              <a:gd name="connsiteX26" fmla="*/ 4375363 w 4381009"/>
              <a:gd name="connsiteY26" fmla="*/ 3252283 h 5892104"/>
              <a:gd name="connsiteX27" fmla="*/ 4372697 w 4381009"/>
              <a:gd name="connsiteY27" fmla="*/ 3372146 h 5892104"/>
              <a:gd name="connsiteX28" fmla="*/ 4369718 w 4381009"/>
              <a:gd name="connsiteY28" fmla="*/ 3489587 h 5892104"/>
              <a:gd name="connsiteX29" fmla="*/ 4365170 w 4381009"/>
              <a:gd name="connsiteY29" fmla="*/ 3606423 h 5892104"/>
              <a:gd name="connsiteX30" fmla="*/ 4360309 w 4381009"/>
              <a:gd name="connsiteY30" fmla="*/ 3721443 h 5892104"/>
              <a:gd name="connsiteX31" fmla="*/ 4355918 w 4381009"/>
              <a:gd name="connsiteY31" fmla="*/ 3834041 h 5892104"/>
              <a:gd name="connsiteX32" fmla="*/ 4343529 w 4381009"/>
              <a:gd name="connsiteY32" fmla="*/ 4053789 h 5892104"/>
              <a:gd name="connsiteX33" fmla="*/ 4330356 w 4381009"/>
              <a:gd name="connsiteY33" fmla="*/ 4264457 h 5892104"/>
              <a:gd name="connsiteX34" fmla="*/ 4316556 w 4381009"/>
              <a:gd name="connsiteY34" fmla="*/ 4466650 h 5892104"/>
              <a:gd name="connsiteX35" fmla="*/ 4301344 w 4381009"/>
              <a:gd name="connsiteY35" fmla="*/ 4657946 h 5892104"/>
              <a:gd name="connsiteX36" fmla="*/ 4285506 w 4381009"/>
              <a:gd name="connsiteY36" fmla="*/ 4840767 h 5892104"/>
              <a:gd name="connsiteX37" fmla="*/ 4268412 w 4381009"/>
              <a:gd name="connsiteY37" fmla="*/ 5010269 h 5892104"/>
              <a:gd name="connsiteX38" fmla="*/ 4251633 w 4381009"/>
              <a:gd name="connsiteY38" fmla="*/ 5169481 h 5892104"/>
              <a:gd name="connsiteX39" fmla="*/ 4234853 w 4381009"/>
              <a:gd name="connsiteY39" fmla="*/ 5315980 h 5892104"/>
              <a:gd name="connsiteX40" fmla="*/ 4219014 w 4381009"/>
              <a:gd name="connsiteY40" fmla="*/ 5450371 h 5892104"/>
              <a:gd name="connsiteX41" fmla="*/ 4203959 w 4381009"/>
              <a:gd name="connsiteY41" fmla="*/ 5569628 h 5892104"/>
              <a:gd name="connsiteX42" fmla="*/ 4189689 w 4381009"/>
              <a:gd name="connsiteY42" fmla="*/ 5677384 h 5892104"/>
              <a:gd name="connsiteX43" fmla="*/ 4177770 w 4381009"/>
              <a:gd name="connsiteY43" fmla="*/ 5768189 h 5892104"/>
              <a:gd name="connsiteX44" fmla="*/ 4166479 w 4381009"/>
              <a:gd name="connsiteY44" fmla="*/ 5844465 h 5892104"/>
              <a:gd name="connsiteX45" fmla="*/ 4159132 w 4381009"/>
              <a:gd name="connsiteY45" fmla="*/ 5892104 h 5892104"/>
              <a:gd name="connsiteX46" fmla="*/ 0 w 4381009"/>
              <a:gd name="connsiteY46" fmla="*/ 5892104 h 58921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Lst>
            <a:rect l="l" t="t" r="r" b="b"/>
            <a:pathLst>
              <a:path w="4381009" h="5892104">
                <a:moveTo>
                  <a:pt x="0" y="0"/>
                </a:moveTo>
                <a:lnTo>
                  <a:pt x="4157628" y="0"/>
                </a:lnTo>
                <a:lnTo>
                  <a:pt x="4169302" y="68659"/>
                </a:lnTo>
                <a:lnTo>
                  <a:pt x="4191571" y="205472"/>
                </a:lnTo>
                <a:lnTo>
                  <a:pt x="4213368" y="342890"/>
                </a:lnTo>
                <a:lnTo>
                  <a:pt x="4232030" y="480913"/>
                </a:lnTo>
                <a:lnTo>
                  <a:pt x="4250848" y="618332"/>
                </a:lnTo>
                <a:lnTo>
                  <a:pt x="4268412" y="756355"/>
                </a:lnTo>
                <a:lnTo>
                  <a:pt x="4283467" y="892563"/>
                </a:lnTo>
                <a:lnTo>
                  <a:pt x="4297737" y="1030587"/>
                </a:lnTo>
                <a:lnTo>
                  <a:pt x="4310754" y="1168005"/>
                </a:lnTo>
                <a:lnTo>
                  <a:pt x="4322045" y="1303002"/>
                </a:lnTo>
                <a:lnTo>
                  <a:pt x="4333336" y="1439815"/>
                </a:lnTo>
                <a:lnTo>
                  <a:pt x="4342745" y="1574812"/>
                </a:lnTo>
                <a:lnTo>
                  <a:pt x="4350115" y="1709808"/>
                </a:lnTo>
                <a:lnTo>
                  <a:pt x="4357799" y="1844200"/>
                </a:lnTo>
                <a:lnTo>
                  <a:pt x="4364229" y="1977381"/>
                </a:lnTo>
                <a:lnTo>
                  <a:pt x="4368777" y="2109351"/>
                </a:lnTo>
                <a:lnTo>
                  <a:pt x="4372697" y="2241321"/>
                </a:lnTo>
                <a:lnTo>
                  <a:pt x="4376461" y="2372080"/>
                </a:lnTo>
                <a:lnTo>
                  <a:pt x="4378186" y="2501023"/>
                </a:lnTo>
                <a:lnTo>
                  <a:pt x="4380068" y="2629966"/>
                </a:lnTo>
                <a:lnTo>
                  <a:pt x="4381009" y="2757093"/>
                </a:lnTo>
                <a:lnTo>
                  <a:pt x="4380068" y="2883010"/>
                </a:lnTo>
                <a:lnTo>
                  <a:pt x="4380068" y="3007715"/>
                </a:lnTo>
                <a:lnTo>
                  <a:pt x="4378186" y="3131210"/>
                </a:lnTo>
                <a:lnTo>
                  <a:pt x="4375363" y="3252283"/>
                </a:lnTo>
                <a:lnTo>
                  <a:pt x="4372697" y="3372146"/>
                </a:lnTo>
                <a:lnTo>
                  <a:pt x="4369718" y="3489587"/>
                </a:lnTo>
                <a:lnTo>
                  <a:pt x="4365170" y="3606423"/>
                </a:lnTo>
                <a:lnTo>
                  <a:pt x="4360309" y="3721443"/>
                </a:lnTo>
                <a:lnTo>
                  <a:pt x="4355918" y="3834041"/>
                </a:lnTo>
                <a:lnTo>
                  <a:pt x="4343529" y="4053789"/>
                </a:lnTo>
                <a:lnTo>
                  <a:pt x="4330356" y="4264457"/>
                </a:lnTo>
                <a:lnTo>
                  <a:pt x="4316556" y="4466650"/>
                </a:lnTo>
                <a:lnTo>
                  <a:pt x="4301344" y="4657946"/>
                </a:lnTo>
                <a:lnTo>
                  <a:pt x="4285506" y="4840767"/>
                </a:lnTo>
                <a:lnTo>
                  <a:pt x="4268412" y="5010269"/>
                </a:lnTo>
                <a:lnTo>
                  <a:pt x="4251633" y="5169481"/>
                </a:lnTo>
                <a:lnTo>
                  <a:pt x="4234853" y="5315980"/>
                </a:lnTo>
                <a:lnTo>
                  <a:pt x="4219014" y="5450371"/>
                </a:lnTo>
                <a:lnTo>
                  <a:pt x="4203959" y="5569628"/>
                </a:lnTo>
                <a:lnTo>
                  <a:pt x="4189689" y="5677384"/>
                </a:lnTo>
                <a:lnTo>
                  <a:pt x="4177770" y="5768189"/>
                </a:lnTo>
                <a:lnTo>
                  <a:pt x="4166479" y="5844465"/>
                </a:lnTo>
                <a:lnTo>
                  <a:pt x="4159132" y="5892104"/>
                </a:lnTo>
                <a:lnTo>
                  <a:pt x="0" y="5892104"/>
                </a:lnTo>
                <a:close/>
              </a:path>
            </a:pathLst>
          </a:custGeom>
          <a:solidFill>
            <a:srgbClr val="404040"/>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88B18FCC-D07C-9541-89D8-C469E485A86B}"/>
              </a:ext>
            </a:extLst>
          </p:cNvPr>
          <p:cNvSpPr>
            <a:spLocks noGrp="1"/>
          </p:cNvSpPr>
          <p:nvPr>
            <p:ph type="title"/>
          </p:nvPr>
        </p:nvSpPr>
        <p:spPr>
          <a:xfrm>
            <a:off x="863029" y="1012004"/>
            <a:ext cx="3416158" cy="4795408"/>
          </a:xfrm>
        </p:spPr>
        <p:txBody>
          <a:bodyPr>
            <a:normAutofit/>
          </a:bodyPr>
          <a:lstStyle/>
          <a:p>
            <a:r>
              <a:rPr lang="en-US">
                <a:solidFill>
                  <a:srgbClr val="FFFFFF"/>
                </a:solidFill>
              </a:rPr>
              <a:t>Why Do I have to Give information so far in advance?</a:t>
            </a:r>
          </a:p>
        </p:txBody>
      </p:sp>
      <p:sp>
        <p:nvSpPr>
          <p:cNvPr id="4" name="Footer Placeholder 3">
            <a:extLst>
              <a:ext uri="{FF2B5EF4-FFF2-40B4-BE49-F238E27FC236}">
                <a16:creationId xmlns:a16="http://schemas.microsoft.com/office/drawing/2014/main" id="{12EFC1EE-1244-9B43-B8C7-1228A7F2DDF5}"/>
              </a:ext>
            </a:extLst>
          </p:cNvPr>
          <p:cNvSpPr>
            <a:spLocks noGrp="1"/>
          </p:cNvSpPr>
          <p:nvPr>
            <p:ph type="ftr" sz="quarter" idx="11"/>
          </p:nvPr>
        </p:nvSpPr>
        <p:spPr>
          <a:xfrm>
            <a:off x="750305" y="6356350"/>
            <a:ext cx="4114800" cy="365125"/>
          </a:xfrm>
        </p:spPr>
        <p:txBody>
          <a:bodyPr>
            <a:normAutofit/>
          </a:bodyPr>
          <a:lstStyle/>
          <a:p>
            <a:pPr algn="l">
              <a:spcAft>
                <a:spcPts val="600"/>
              </a:spcAft>
            </a:pPr>
            <a:r>
              <a:rPr lang="en-US">
                <a:solidFill>
                  <a:prstClr val="black">
                    <a:tint val="75000"/>
                  </a:prstClr>
                </a:solidFill>
              </a:rPr>
              <a:t>Dr Patricia Wallace</a:t>
            </a:r>
          </a:p>
        </p:txBody>
      </p:sp>
      <p:pic>
        <p:nvPicPr>
          <p:cNvPr id="5" name="Picture 4">
            <a:extLst>
              <a:ext uri="{FF2B5EF4-FFF2-40B4-BE49-F238E27FC236}">
                <a16:creationId xmlns:a16="http://schemas.microsoft.com/office/drawing/2014/main" id="{9B53930F-F6C9-5A41-AB08-3BD510E486AB}"/>
              </a:ext>
            </a:extLst>
          </p:cNvPr>
          <p:cNvPicPr/>
          <p:nvPr/>
        </p:nvPicPr>
        <p:blipFill>
          <a:blip r:embed="rId2"/>
          <a:stretch>
            <a:fillRect/>
          </a:stretch>
        </p:blipFill>
        <p:spPr>
          <a:xfrm>
            <a:off x="376518" y="197225"/>
            <a:ext cx="1506070" cy="483812"/>
          </a:xfrm>
          <a:prstGeom prst="rect">
            <a:avLst/>
          </a:prstGeom>
        </p:spPr>
      </p:pic>
      <p:graphicFrame>
        <p:nvGraphicFramePr>
          <p:cNvPr id="7" name="Content Placeholder 2">
            <a:extLst>
              <a:ext uri="{FF2B5EF4-FFF2-40B4-BE49-F238E27FC236}">
                <a16:creationId xmlns:a16="http://schemas.microsoft.com/office/drawing/2014/main" id="{95BA3507-863A-4E89-AC01-750A9EEF4138}"/>
              </a:ext>
            </a:extLst>
          </p:cNvPr>
          <p:cNvGraphicFramePr>
            <a:graphicFrameLocks noGrp="1"/>
          </p:cNvGraphicFramePr>
          <p:nvPr>
            <p:ph idx="1"/>
            <p:extLst>
              <p:ext uri="{D42A27DB-BD31-4B8C-83A1-F6EECF244321}">
                <p14:modId xmlns:p14="http://schemas.microsoft.com/office/powerpoint/2010/main" val="2607831224"/>
              </p:ext>
            </p:extLst>
          </p:nvPr>
        </p:nvGraphicFramePr>
        <p:xfrm>
          <a:off x="5194300" y="470924"/>
          <a:ext cx="6513604" cy="588542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4270898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55</TotalTime>
  <Words>1257</Words>
  <Application>Microsoft Macintosh PowerPoint</Application>
  <PresentationFormat>Widescreen</PresentationFormat>
  <Paragraphs>117</Paragraphs>
  <Slides>16</Slides>
  <Notes>2</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16</vt:i4>
      </vt:variant>
    </vt:vector>
  </HeadingPairs>
  <TitlesOfParts>
    <vt:vector size="20" baseType="lpstr">
      <vt:lpstr>Arial</vt:lpstr>
      <vt:lpstr>Calibri</vt:lpstr>
      <vt:lpstr>Calibri Light</vt:lpstr>
      <vt:lpstr>Office Theme</vt:lpstr>
      <vt:lpstr>REGISTERED TESTING POOL</vt:lpstr>
      <vt:lpstr>Why do I Need to Know about RTP</vt:lpstr>
      <vt:lpstr>Registered Testing Pool (RTP)</vt:lpstr>
      <vt:lpstr>How do I Know if I am Included on RTP</vt:lpstr>
      <vt:lpstr>How Do I Submit Whereabouts? - ADAMS</vt:lpstr>
      <vt:lpstr>When do I Submit Whereabouts to ADAMS</vt:lpstr>
      <vt:lpstr>What Information do I Need to Give</vt:lpstr>
      <vt:lpstr>Whereabouts Detail</vt:lpstr>
      <vt:lpstr>Why Do I have to Give information so far in advance?</vt:lpstr>
      <vt:lpstr>How do I Change my Whereabouts</vt:lpstr>
      <vt:lpstr>What Happens If I miss tests and don’t bother filing whereabouts?</vt:lpstr>
      <vt:lpstr>Whereabouts Failure – Filing Failure</vt:lpstr>
      <vt:lpstr>Whereabouts Failures -  Missed Test </vt:lpstr>
      <vt:lpstr>What do I Need to do when the DCO comes calling</vt:lpstr>
      <vt:lpstr>Can I Challenge a Whereabouts Failure?</vt:lpstr>
      <vt:lpstr>Questions &amp; Answer Session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REGISTERED TESTING POOL</dc:title>
  <dc:creator>Patricia Wallace</dc:creator>
  <cp:lastModifiedBy>patricia wallace</cp:lastModifiedBy>
  <cp:revision>4</cp:revision>
  <dcterms:created xsi:type="dcterms:W3CDTF">2018-12-27T01:12:43Z</dcterms:created>
  <dcterms:modified xsi:type="dcterms:W3CDTF">2020-11-28T01:31:00Z</dcterms:modified>
</cp:coreProperties>
</file>